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kmorris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6-07T12:56:28.592" idx="1">
    <p:pos x="5442" y="2810"/>
    <p:text>I think you could delete these rows as you explain it later and it is a bit confusing !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13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4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48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71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90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4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8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2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F2670-8A6D-4342-9940-BE94AF10E226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B71F3-5278-4FBC-B678-878155007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4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008112"/>
          </a:xfrm>
        </p:spPr>
        <p:txBody>
          <a:bodyPr>
            <a:normAutofit/>
          </a:bodyPr>
          <a:lstStyle/>
          <a:p>
            <a:r>
              <a:rPr lang="en-GB" sz="4000" dirty="0" err="1" smtClean="0"/>
              <a:t>EUROlinkCAT</a:t>
            </a:r>
            <a:r>
              <a:rPr lang="en-GB" sz="4000" dirty="0" smtClean="0"/>
              <a:t> Variables Database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17676" y="1484784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is the ‘Variables Database’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Online depository of the available variables in the linked 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Variables from the Mortality, Morbidity, Education and Prescription 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Note</a:t>
            </a:r>
            <a:r>
              <a:rPr lang="en-GB" sz="2000" dirty="0" smtClean="0"/>
              <a:t> Variable descriptions – NOT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Contains 4063 variable descriptions from 42 datasets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GB" sz="2000" dirty="0" smtClean="0"/>
              <a:t>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Provide a central variable reference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Allows categorisation of variables and more importantly a ‘mapping’ to the defined </a:t>
            </a:r>
            <a:r>
              <a:rPr lang="en-GB" sz="2000" dirty="0" err="1" smtClean="0"/>
              <a:t>EUROlinkCAT</a:t>
            </a:r>
            <a:r>
              <a:rPr lang="en-GB" sz="2000" dirty="0" smtClean="0"/>
              <a:t> variables in the various study protocols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Reference library for potential future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Extract selected information to Excel</a:t>
            </a:r>
          </a:p>
        </p:txBody>
      </p:sp>
    </p:spTree>
    <p:extLst>
      <p:ext uri="{BB962C8B-B14F-4D97-AF65-F5344CB8AC3E}">
        <p14:creationId xmlns:p14="http://schemas.microsoft.com/office/powerpoint/2010/main" val="238225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01094"/>
            <a:ext cx="3372966" cy="672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5" y="116632"/>
            <a:ext cx="8799455" cy="676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4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764704"/>
            <a:ext cx="792088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Details recorded for each variable include:</a:t>
            </a:r>
          </a:p>
          <a:p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Dataset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Table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Variable 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Comments/notes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Data years – years available from/to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Completeness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Coding for categorical </a:t>
            </a:r>
            <a:r>
              <a:rPr lang="en-GB" sz="2000" dirty="0" smtClean="0"/>
              <a:t>variables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Mapping to study </a:t>
            </a:r>
            <a:r>
              <a:rPr lang="en-GB" sz="2000" dirty="0" err="1" smtClean="0"/>
              <a:t>EUROlinkCAT</a:t>
            </a:r>
            <a:r>
              <a:rPr lang="en-GB" sz="2000" dirty="0" smtClean="0"/>
              <a:t> variable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8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6189"/>
            <a:ext cx="7920880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6516216" y="836712"/>
            <a:ext cx="91440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0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810" y="648077"/>
            <a:ext cx="9537354" cy="48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6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1" y="-315417"/>
            <a:ext cx="8639185" cy="719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" y="188639"/>
            <a:ext cx="9221152" cy="6580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3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" y="0"/>
            <a:ext cx="9395895" cy="638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9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8" y="404664"/>
            <a:ext cx="8614220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2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980728"/>
            <a:ext cx="9342901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0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115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EUROlinkCAT Variables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EUROlinkCAT Variables Database</dc:title>
  <dc:creator>James</dc:creator>
  <cp:lastModifiedBy>James</cp:lastModifiedBy>
  <cp:revision>22</cp:revision>
  <dcterms:created xsi:type="dcterms:W3CDTF">2018-06-05T13:45:05Z</dcterms:created>
  <dcterms:modified xsi:type="dcterms:W3CDTF">2018-06-07T13:18:40Z</dcterms:modified>
</cp:coreProperties>
</file>