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1" r:id="rId3"/>
    <p:sldId id="281" r:id="rId4"/>
    <p:sldId id="296" r:id="rId5"/>
    <p:sldId id="305" r:id="rId6"/>
    <p:sldId id="299" r:id="rId7"/>
    <p:sldId id="302" r:id="rId8"/>
    <p:sldId id="29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F49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70" d="100"/>
          <a:sy n="70" d="100"/>
        </p:scale>
        <p:origin x="1386" y="72"/>
      </p:cViewPr>
      <p:guideLst>
        <p:guide orient="horz" pos="2301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DE682-60F2-794C-8EA3-42B0B238A8BD}" type="datetimeFigureOut">
              <a:rPr lang="en-US" smtClean="0"/>
              <a:pPr/>
              <a:t>6/13/2018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9C8D-D5BA-E240-8B52-F3D0FEC6DF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2864-F3F6-2F4B-80FA-3D02F505B9D0}" type="datetimeFigureOut">
              <a:rPr lang="en-US" smtClean="0"/>
              <a:pPr/>
              <a:t>6/13/2018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13EF5-432F-444F-BF15-6D79B0B44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Logo</a:t>
            </a:r>
            <a:r>
              <a:rPr lang="en-US" baseline="0" dirty="0" smtClean="0"/>
              <a:t> Table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C2BCF-7202-4578-A94B-E05B471F6F6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73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343400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27684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019800"/>
            <a:ext cx="1232647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20" name="Picture 19" descr="logo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441" y="228600"/>
            <a:ext cx="1596759" cy="1066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6" y="260648"/>
            <a:ext cx="3278600" cy="110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ediCa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FD0D6314-EDAB-432A-9B58-C88A008D0311}" type="datetime1">
              <a:rPr lang="en-US"/>
              <a:pPr lvl="0"/>
              <a:t>6/13/2018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28F7DC5E-C50D-4D01-B3C2-D0A168C43DB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37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0F49"/>
                </a:solidFill>
              </a:defRPr>
            </a:lvl1pPr>
            <a:lvl2pPr>
              <a:defRPr>
                <a:solidFill>
                  <a:srgbClr val="1E0F49"/>
                </a:solidFill>
              </a:defRPr>
            </a:lvl2pPr>
            <a:lvl3pPr>
              <a:defRPr>
                <a:solidFill>
                  <a:srgbClr val="1E0F49"/>
                </a:solidFill>
              </a:defRPr>
            </a:lvl3pPr>
            <a:lvl4pPr>
              <a:defRPr>
                <a:solidFill>
                  <a:srgbClr val="1E0F49"/>
                </a:solidFill>
              </a:defRPr>
            </a:lvl4pPr>
            <a:lvl5pPr>
              <a:defRPr>
                <a:solidFill>
                  <a:srgbClr val="1E0F4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8907" y="404664"/>
            <a:ext cx="7585501" cy="5843736"/>
          </a:xfrm>
          <a:prstGeom prst="rect">
            <a:avLst/>
          </a:prstGeom>
          <a:solidFill>
            <a:srgbClr val="1E0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405320"/>
            <a:ext cx="212725" cy="58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31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06" y="6381328"/>
            <a:ext cx="1869866" cy="403952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777" y="150755"/>
            <a:ext cx="678189" cy="66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2"/>
        </a:buClr>
        <a:buSzPct val="75000"/>
        <a:buFont typeface="Wingdings" pitchFamily="2" charset="2"/>
        <a:buChar char="n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G"/><Relationship Id="rId26" Type="http://schemas.openxmlformats.org/officeDocument/2006/relationships/image" Target="../media/image30.JP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JP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jpg"/><Relationship Id="rId20" Type="http://schemas.openxmlformats.org/officeDocument/2006/relationships/image" Target="../media/image24.png"/><Relationship Id="rId29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G"/><Relationship Id="rId24" Type="http://schemas.openxmlformats.org/officeDocument/2006/relationships/image" Target="../media/image28.JPG"/><Relationship Id="rId32" Type="http://schemas.openxmlformats.org/officeDocument/2006/relationships/image" Target="../media/image36.pn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23" Type="http://schemas.openxmlformats.org/officeDocument/2006/relationships/image" Target="../media/image27.JPG"/><Relationship Id="rId28" Type="http://schemas.openxmlformats.org/officeDocument/2006/relationships/image" Target="../media/image32.gif"/><Relationship Id="rId10" Type="http://schemas.openxmlformats.org/officeDocument/2006/relationships/image" Target="../media/image14.png"/><Relationship Id="rId19" Type="http://schemas.openxmlformats.org/officeDocument/2006/relationships/image" Target="../media/image23.JPG"/><Relationship Id="rId31" Type="http://schemas.openxmlformats.org/officeDocument/2006/relationships/image" Target="../media/image35.JP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png"/><Relationship Id="rId22" Type="http://schemas.openxmlformats.org/officeDocument/2006/relationships/image" Target="../media/image26.JPG"/><Relationship Id="rId27" Type="http://schemas.openxmlformats.org/officeDocument/2006/relationships/image" Target="../media/image31.jpeg"/><Relationship Id="rId30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Joan Morris</a:t>
            </a:r>
            <a:br>
              <a:rPr lang="en-GB" dirty="0" smtClean="0"/>
            </a:br>
            <a:r>
              <a:rPr lang="en-GB" dirty="0" smtClean="0"/>
              <a:t>June 2018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337248" y="6330769"/>
            <a:ext cx="4627240" cy="410599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rgbClr val="002060"/>
                </a:solidFill>
              </a:rPr>
              <a:t>HORIZON 2020 </a:t>
            </a:r>
            <a:r>
              <a:rPr lang="en-GB" dirty="0" smtClean="0">
                <a:solidFill>
                  <a:srgbClr val="002060"/>
                </a:solidFill>
              </a:rPr>
              <a:t>Funding </a:t>
            </a:r>
            <a:r>
              <a:rPr lang="en-GB" dirty="0">
                <a:solidFill>
                  <a:srgbClr val="002060"/>
                </a:solidFill>
              </a:rPr>
              <a:t>for 5 years from 1/01/2017</a:t>
            </a:r>
          </a:p>
          <a:p>
            <a:endParaRPr lang="en-GB" dirty="0"/>
          </a:p>
        </p:txBody>
      </p:sp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5083459"/>
            <a:ext cx="1800200" cy="177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923" y="2450852"/>
            <a:ext cx="4535309" cy="97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2" y="2971673"/>
            <a:ext cx="4535309" cy="97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EUROCAT Logo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8" r="47492" b="50000"/>
          <a:stretch/>
        </p:blipFill>
        <p:spPr bwMode="auto">
          <a:xfrm>
            <a:off x="2078182" y="1500574"/>
            <a:ext cx="534389" cy="68036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53487"/>
            <a:ext cx="1800200" cy="177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63688" y="4221088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b="1" dirty="0"/>
              <a:t>To investigate the health and educational outcomes of children with congenital anomalies for the first 10 years of their lives</a:t>
            </a:r>
            <a:r>
              <a:rPr lang="en-US" sz="2400" b="1" dirty="0" smtClean="0"/>
              <a:t>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5943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6" idx="0"/>
            <a:endCxn id="20" idx="2"/>
          </p:cNvCxnSpPr>
          <p:nvPr/>
        </p:nvCxnSpPr>
        <p:spPr>
          <a:xfrm flipV="1">
            <a:off x="4879472" y="2298236"/>
            <a:ext cx="0" cy="43356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979472" y="2731796"/>
            <a:ext cx="1800000" cy="1692188"/>
          </a:xfrm>
          <a:prstGeom prst="roundRect">
            <a:avLst/>
          </a:prstGeom>
          <a:solidFill>
            <a:srgbClr val="00B050">
              <a:alpha val="12000"/>
            </a:srgbClr>
          </a:solidFill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140F49"/>
                </a:solidFill>
              </a:rPr>
              <a:t>Live Births in EUROCAT Registries</a:t>
            </a:r>
            <a:endParaRPr lang="en-GB" sz="2400" dirty="0">
              <a:solidFill>
                <a:srgbClr val="140F49"/>
              </a:solidFill>
            </a:endParaRPr>
          </a:p>
        </p:txBody>
      </p:sp>
      <p:cxnSp>
        <p:nvCxnSpPr>
          <p:cNvPr id="12" name="Straight Connector 11"/>
          <p:cNvCxnSpPr>
            <a:stCxn id="6" idx="3"/>
          </p:cNvCxnSpPr>
          <p:nvPr/>
        </p:nvCxnSpPr>
        <p:spPr>
          <a:xfrm>
            <a:off x="5779472" y="3577890"/>
            <a:ext cx="759160" cy="0"/>
          </a:xfrm>
          <a:prstGeom prst="line">
            <a:avLst/>
          </a:prstGeom>
          <a:ln w="50800" cap="rnd">
            <a:solidFill>
              <a:schemeClr val="accent3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  <a:endCxn id="21" idx="0"/>
          </p:cNvCxnSpPr>
          <p:nvPr/>
        </p:nvCxnSpPr>
        <p:spPr>
          <a:xfrm>
            <a:off x="4879472" y="4423984"/>
            <a:ext cx="13640" cy="517184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22" idx="3"/>
          </p:cNvCxnSpPr>
          <p:nvPr/>
        </p:nvCxnSpPr>
        <p:spPr>
          <a:xfrm flipH="1">
            <a:off x="3197895" y="3577890"/>
            <a:ext cx="781577" cy="0"/>
          </a:xfrm>
          <a:prstGeom prst="line">
            <a:avLst/>
          </a:prstGeom>
          <a:ln w="50800" cmpd="sng">
            <a:solidFill>
              <a:schemeClr val="accent3">
                <a:lumMod val="50000"/>
              </a:schemeClr>
            </a:solidFill>
            <a:miter lim="800000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979472" y="1268760"/>
            <a:ext cx="1800000" cy="1029476"/>
          </a:xfrm>
          <a:prstGeom prst="rect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Death Certificates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04000" y="4941168"/>
            <a:ext cx="1578223" cy="1398808"/>
          </a:xfrm>
          <a:prstGeom prst="rect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Special Education Needs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19672" y="3063152"/>
            <a:ext cx="1578223" cy="1029476"/>
          </a:xfrm>
          <a:prstGeom prst="rect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Hospital Records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73410" y="3247818"/>
            <a:ext cx="2049070" cy="660144"/>
          </a:xfrm>
          <a:prstGeom prst="rect">
            <a:avLst/>
          </a:prstGeom>
          <a:solidFill>
            <a:schemeClr val="tx2">
              <a:lumMod val="60000"/>
              <a:lumOff val="40000"/>
              <a:alpha val="48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Prescriptions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63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ft-Right Arrow 14"/>
          <p:cNvSpPr/>
          <p:nvPr/>
        </p:nvSpPr>
        <p:spPr>
          <a:xfrm>
            <a:off x="4283968" y="2118054"/>
            <a:ext cx="2736304" cy="1023075"/>
          </a:xfrm>
          <a:prstGeom prst="leftRightArrow">
            <a:avLst/>
          </a:prstGeom>
          <a:solidFill>
            <a:srgbClr val="0070C0">
              <a:alpha val="2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dirty="0" err="1" smtClean="0">
                <a:solidFill>
                  <a:srgbClr val="1E0F49"/>
                </a:solidFill>
              </a:rPr>
              <a:t>Connect</a:t>
            </a:r>
            <a:r>
              <a:rPr lang="en-GB" sz="2400" b="1" dirty="0" err="1" smtClean="0">
                <a:solidFill>
                  <a:srgbClr val="00B050"/>
                </a:solidFill>
              </a:rPr>
              <a:t>E</a:t>
            </a:r>
            <a:r>
              <a:rPr lang="en-GB" sz="2400" dirty="0" err="1" smtClean="0">
                <a:solidFill>
                  <a:srgbClr val="1E0F49"/>
                </a:solidFill>
              </a:rPr>
              <a:t>people</a:t>
            </a:r>
            <a:endParaRPr lang="en-GB" sz="2400" dirty="0">
              <a:solidFill>
                <a:srgbClr val="1E0F49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619672" y="1268760"/>
            <a:ext cx="7002808" cy="5071216"/>
            <a:chOff x="1619672" y="1268760"/>
            <a:chExt cx="7002808" cy="5071216"/>
          </a:xfrm>
        </p:grpSpPr>
        <p:cxnSp>
          <p:nvCxnSpPr>
            <p:cNvPr id="2" name="Straight Connector 1"/>
            <p:cNvCxnSpPr>
              <a:stCxn id="3" idx="0"/>
              <a:endCxn id="7" idx="2"/>
            </p:cNvCxnSpPr>
            <p:nvPr/>
          </p:nvCxnSpPr>
          <p:spPr>
            <a:xfrm flipV="1">
              <a:off x="4879472" y="2298236"/>
              <a:ext cx="0" cy="433560"/>
            </a:xfrm>
            <a:prstGeom prst="line">
              <a:avLst/>
            </a:prstGeom>
            <a:ln w="50800">
              <a:solidFill>
                <a:schemeClr val="accent3">
                  <a:lumMod val="5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ounded Rectangle 2"/>
            <p:cNvSpPr/>
            <p:nvPr/>
          </p:nvSpPr>
          <p:spPr>
            <a:xfrm>
              <a:off x="3979472" y="2731796"/>
              <a:ext cx="1800000" cy="1692188"/>
            </a:xfrm>
            <a:prstGeom prst="roundRect">
              <a:avLst/>
            </a:prstGeom>
            <a:solidFill>
              <a:srgbClr val="00B050">
                <a:alpha val="12000"/>
              </a:srgbClr>
            </a:solidFill>
            <a:ln w="476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rgbClr val="140F49"/>
                  </a:solidFill>
                </a:rPr>
                <a:t>Live Births in EUROCAT Registries</a:t>
              </a:r>
              <a:endParaRPr lang="en-GB" sz="2400" dirty="0">
                <a:solidFill>
                  <a:srgbClr val="140F49"/>
                </a:solidFill>
              </a:endParaRPr>
            </a:p>
          </p:txBody>
        </p:sp>
        <p:cxnSp>
          <p:nvCxnSpPr>
            <p:cNvPr id="4" name="Straight Connector 3"/>
            <p:cNvCxnSpPr>
              <a:stCxn id="3" idx="3"/>
            </p:cNvCxnSpPr>
            <p:nvPr/>
          </p:nvCxnSpPr>
          <p:spPr>
            <a:xfrm>
              <a:off x="5779472" y="3577890"/>
              <a:ext cx="759160" cy="0"/>
            </a:xfrm>
            <a:prstGeom prst="line">
              <a:avLst/>
            </a:prstGeom>
            <a:ln w="50800" cap="rnd">
              <a:solidFill>
                <a:schemeClr val="accent3">
                  <a:lumMod val="5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2"/>
              <a:endCxn id="8" idx="0"/>
            </p:cNvCxnSpPr>
            <p:nvPr/>
          </p:nvCxnSpPr>
          <p:spPr>
            <a:xfrm>
              <a:off x="4879472" y="4423984"/>
              <a:ext cx="13640" cy="517184"/>
            </a:xfrm>
            <a:prstGeom prst="line">
              <a:avLst/>
            </a:prstGeom>
            <a:ln w="50800">
              <a:solidFill>
                <a:schemeClr val="accent3">
                  <a:lumMod val="5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1"/>
              <a:endCxn id="9" idx="3"/>
            </p:cNvCxnSpPr>
            <p:nvPr/>
          </p:nvCxnSpPr>
          <p:spPr>
            <a:xfrm flipH="1">
              <a:off x="3197895" y="3577890"/>
              <a:ext cx="781577" cy="0"/>
            </a:xfrm>
            <a:prstGeom prst="line">
              <a:avLst/>
            </a:prstGeom>
            <a:ln w="50800" cmpd="sng">
              <a:solidFill>
                <a:schemeClr val="accent3">
                  <a:lumMod val="50000"/>
                </a:schemeClr>
              </a:solidFill>
              <a:miter lim="800000"/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979472" y="1268760"/>
              <a:ext cx="1800000" cy="102947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8000"/>
              </a:schemeClr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Death Certificates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104000" y="4941168"/>
              <a:ext cx="1578223" cy="1398808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8000"/>
              </a:schemeClr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Special Education Needs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19672" y="3063152"/>
              <a:ext cx="1578223" cy="102947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8000"/>
              </a:schemeClr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144000" bIns="144000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Hospital Records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73410" y="3247818"/>
              <a:ext cx="2049070" cy="660144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48000"/>
              </a:schemeClr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Prescriptions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395536" y="247348"/>
            <a:ext cx="7556500" cy="11160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What are the important questions ?</a:t>
            </a:r>
            <a:endParaRPr lang="en-GB" dirty="0"/>
          </a:p>
        </p:txBody>
      </p:sp>
      <p:sp>
        <p:nvSpPr>
          <p:cNvPr id="16" name="Oval Callout 15"/>
          <p:cNvSpPr/>
          <p:nvPr/>
        </p:nvSpPr>
        <p:spPr>
          <a:xfrm>
            <a:off x="7236296" y="1988840"/>
            <a:ext cx="1728192" cy="1274186"/>
          </a:xfrm>
          <a:prstGeom prst="wedgeEllipseCallout">
            <a:avLst/>
          </a:prstGeom>
          <a:solidFill>
            <a:srgbClr val="00B050">
              <a:alpha val="12000"/>
            </a:srgbClr>
          </a:solidFill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140F49"/>
                </a:solidFill>
              </a:rPr>
              <a:t>Parents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67107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Involve families </a:t>
            </a:r>
            <a:r>
              <a:rPr lang="en-GB" sz="2400" dirty="0"/>
              <a:t>in setting research </a:t>
            </a:r>
            <a:r>
              <a:rPr lang="en-GB" sz="2400" dirty="0" smtClean="0"/>
              <a:t>priorities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23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44126E-6 L -0.32761 -0.159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89" y="-79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78591" y="-36804"/>
            <a:ext cx="8952817" cy="6835065"/>
            <a:chOff x="178591" y="-36804"/>
            <a:chExt cx="8952817" cy="6835065"/>
          </a:xfrm>
        </p:grpSpPr>
        <p:grpSp>
          <p:nvGrpSpPr>
            <p:cNvPr id="3" name="Group 132"/>
            <p:cNvGrpSpPr/>
            <p:nvPr/>
          </p:nvGrpSpPr>
          <p:grpSpPr>
            <a:xfrm>
              <a:off x="2720596" y="-36804"/>
              <a:ext cx="6410812" cy="6759270"/>
              <a:chOff x="2720596" y="-36804"/>
              <a:chExt cx="6410812" cy="6759270"/>
            </a:xfrm>
          </p:grpSpPr>
          <p:sp>
            <p:nvSpPr>
              <p:cNvPr id="4" name="Freeform 5"/>
              <p:cNvSpPr/>
              <p:nvPr/>
            </p:nvSpPr>
            <p:spPr>
              <a:xfrm>
                <a:off x="2972120" y="5080013"/>
                <a:ext cx="1894316" cy="150346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05"/>
                  <a:gd name="f7" fmla="val 952"/>
                  <a:gd name="f8" fmla="val 1180"/>
                  <a:gd name="f9" fmla="val 352"/>
                  <a:gd name="f10" fmla="val 1154"/>
                  <a:gd name="f11" fmla="val 336"/>
                  <a:gd name="f12" fmla="val 1095"/>
                  <a:gd name="f13" fmla="val 320"/>
                  <a:gd name="f14" fmla="val 1036"/>
                  <a:gd name="f15" fmla="val 296"/>
                  <a:gd name="f16" fmla="val 969"/>
                  <a:gd name="f17" fmla="val 288"/>
                  <a:gd name="f18" fmla="val 910"/>
                  <a:gd name="f19" fmla="val 280"/>
                  <a:gd name="f20" fmla="val 893"/>
                  <a:gd name="f21" fmla="val 256"/>
                  <a:gd name="f22" fmla="val 859"/>
                  <a:gd name="f23" fmla="val 232"/>
                  <a:gd name="f24" fmla="val 817"/>
                  <a:gd name="f25" fmla="val 224"/>
                  <a:gd name="f26" fmla="val 784"/>
                  <a:gd name="f27" fmla="val 192"/>
                  <a:gd name="f28" fmla="val 733"/>
                  <a:gd name="f29" fmla="val 152"/>
                  <a:gd name="f30" fmla="val 716"/>
                  <a:gd name="f31" fmla="val 144"/>
                  <a:gd name="f32" fmla="val 699"/>
                  <a:gd name="f33" fmla="val 666"/>
                  <a:gd name="f34" fmla="val 136"/>
                  <a:gd name="f35" fmla="val 632"/>
                  <a:gd name="f36" fmla="val 120"/>
                  <a:gd name="f37" fmla="val 598"/>
                  <a:gd name="f38" fmla="val 128"/>
                  <a:gd name="f39" fmla="val 556"/>
                  <a:gd name="f40" fmla="val 104"/>
                  <a:gd name="f41" fmla="val 522"/>
                  <a:gd name="f42" fmla="val 480"/>
                  <a:gd name="f43" fmla="val 96"/>
                  <a:gd name="f44" fmla="val 387"/>
                  <a:gd name="f45" fmla="val 64"/>
                  <a:gd name="f46" fmla="val 362"/>
                  <a:gd name="f47" fmla="val 48"/>
                  <a:gd name="f48" fmla="val 227"/>
                  <a:gd name="f49" fmla="val 32"/>
                  <a:gd name="f50" fmla="val 202"/>
                  <a:gd name="f51" fmla="val 16"/>
                  <a:gd name="f52" fmla="val 185"/>
                  <a:gd name="f53" fmla="val 168"/>
                  <a:gd name="f54" fmla="val 143"/>
                  <a:gd name="f55" fmla="val 135"/>
                  <a:gd name="f56" fmla="val 8"/>
                  <a:gd name="f57" fmla="val 126"/>
                  <a:gd name="f58" fmla="val 24"/>
                  <a:gd name="f59" fmla="val 109"/>
                  <a:gd name="f60" fmla="val 59"/>
                  <a:gd name="f61" fmla="val 17"/>
                  <a:gd name="f62" fmla="val 25"/>
                  <a:gd name="f63" fmla="val 80"/>
                  <a:gd name="f64" fmla="val 88"/>
                  <a:gd name="f65" fmla="val 34"/>
                  <a:gd name="f66" fmla="val 184"/>
                  <a:gd name="f67" fmla="val 67"/>
                  <a:gd name="f68" fmla="val 176"/>
                  <a:gd name="f69" fmla="val 84"/>
                  <a:gd name="f70" fmla="val 200"/>
                  <a:gd name="f71" fmla="val 76"/>
                  <a:gd name="f72" fmla="val 208"/>
                  <a:gd name="f73" fmla="val 93"/>
                  <a:gd name="f74" fmla="val 216"/>
                  <a:gd name="f75" fmla="val 194"/>
                  <a:gd name="f76" fmla="val 240"/>
                  <a:gd name="f77" fmla="val 236"/>
                  <a:gd name="f78" fmla="val 264"/>
                  <a:gd name="f79" fmla="val 253"/>
                  <a:gd name="f80" fmla="val 272"/>
                  <a:gd name="f81" fmla="val 261"/>
                  <a:gd name="f82" fmla="val 312"/>
                  <a:gd name="f83" fmla="val 328"/>
                  <a:gd name="f84" fmla="val 344"/>
                  <a:gd name="f85" fmla="val 177"/>
                  <a:gd name="f86" fmla="val 368"/>
                  <a:gd name="f87" fmla="val 160"/>
                  <a:gd name="f88" fmla="val 400"/>
                  <a:gd name="f89" fmla="val 424"/>
                  <a:gd name="f90" fmla="val 432"/>
                  <a:gd name="f91" fmla="val 464"/>
                  <a:gd name="f92" fmla="val 101"/>
                  <a:gd name="f93" fmla="val 488"/>
                  <a:gd name="f94" fmla="val 552"/>
                  <a:gd name="f95" fmla="val 568"/>
                  <a:gd name="f96" fmla="val 576"/>
                  <a:gd name="f97" fmla="val 584"/>
                  <a:gd name="f98" fmla="val 592"/>
                  <a:gd name="f99" fmla="val 608"/>
                  <a:gd name="f100" fmla="val 656"/>
                  <a:gd name="f101" fmla="val 672"/>
                  <a:gd name="f102" fmla="val 696"/>
                  <a:gd name="f103" fmla="val 720"/>
                  <a:gd name="f104" fmla="val 752"/>
                  <a:gd name="f105" fmla="val 792"/>
                  <a:gd name="f106" fmla="val 816"/>
                  <a:gd name="f107" fmla="val 840"/>
                  <a:gd name="f108" fmla="val 880"/>
                  <a:gd name="f109" fmla="val 118"/>
                  <a:gd name="f110" fmla="val 920"/>
                  <a:gd name="f111" fmla="val 219"/>
                  <a:gd name="f112" fmla="val 928"/>
                  <a:gd name="f113" fmla="val 295"/>
                  <a:gd name="f114" fmla="val 912"/>
                  <a:gd name="f115" fmla="val 337"/>
                  <a:gd name="f116" fmla="val 896"/>
                  <a:gd name="f117" fmla="val 379"/>
                  <a:gd name="f118" fmla="val 904"/>
                  <a:gd name="f119" fmla="val 463"/>
                  <a:gd name="f120" fmla="val 539"/>
                  <a:gd name="f121" fmla="val 573"/>
                  <a:gd name="f122" fmla="val 615"/>
                  <a:gd name="f123" fmla="val 872"/>
                  <a:gd name="f124" fmla="val 649"/>
                  <a:gd name="f125" fmla="val 856"/>
                  <a:gd name="f126" fmla="val 848"/>
                  <a:gd name="f127" fmla="val 725"/>
                  <a:gd name="f128" fmla="val 824"/>
                  <a:gd name="f129" fmla="val 800"/>
                  <a:gd name="f130" fmla="val 842"/>
                  <a:gd name="f131" fmla="val 809"/>
                  <a:gd name="f132" fmla="val 664"/>
                  <a:gd name="f133" fmla="val 624"/>
                  <a:gd name="f134" fmla="val 885"/>
                  <a:gd name="f135" fmla="val 536"/>
                  <a:gd name="f136" fmla="val 927"/>
                  <a:gd name="f137" fmla="val 504"/>
                  <a:gd name="f138" fmla="val 935"/>
                  <a:gd name="f139" fmla="val 944"/>
                  <a:gd name="f140" fmla="val 472"/>
                  <a:gd name="f141" fmla="val 977"/>
                  <a:gd name="f142" fmla="val 448"/>
                  <a:gd name="f143" fmla="val 1019"/>
                  <a:gd name="f144" fmla="val 440"/>
                  <a:gd name="f145" fmla="val 1196"/>
                  <a:gd name="f146" fmla="val 376"/>
                  <a:gd name="f147" fmla="+- 0 0 -90"/>
                  <a:gd name="f148" fmla="*/ f3 1 1205"/>
                  <a:gd name="f149" fmla="*/ f4 1 952"/>
                  <a:gd name="f150" fmla="+- f7 0 f5"/>
                  <a:gd name="f151" fmla="+- f6 0 f5"/>
                  <a:gd name="f152" fmla="*/ f147 f0 1"/>
                  <a:gd name="f153" fmla="*/ f151 1 1205"/>
                  <a:gd name="f154" fmla="*/ f150 1 952"/>
                  <a:gd name="f155" fmla="*/ 1154 f151 1"/>
                  <a:gd name="f156" fmla="*/ 336 f150 1"/>
                  <a:gd name="f157" fmla="*/ 1036 f151 1"/>
                  <a:gd name="f158" fmla="*/ 296 f150 1"/>
                  <a:gd name="f159" fmla="*/ 910 f151 1"/>
                  <a:gd name="f160" fmla="*/ 280 f150 1"/>
                  <a:gd name="f161" fmla="*/ 859 f151 1"/>
                  <a:gd name="f162" fmla="*/ 232 f150 1"/>
                  <a:gd name="f163" fmla="*/ 784 f151 1"/>
                  <a:gd name="f164" fmla="*/ 192 f150 1"/>
                  <a:gd name="f165" fmla="*/ 716 f151 1"/>
                  <a:gd name="f166" fmla="*/ 144 f150 1"/>
                  <a:gd name="f167" fmla="*/ 666 f151 1"/>
                  <a:gd name="f168" fmla="*/ 136 f150 1"/>
                  <a:gd name="f169" fmla="*/ 598 f151 1"/>
                  <a:gd name="f170" fmla="*/ 128 f150 1"/>
                  <a:gd name="f171" fmla="*/ 522 f151 1"/>
                  <a:gd name="f172" fmla="*/ 104 f150 1"/>
                  <a:gd name="f173" fmla="*/ 387 f151 1"/>
                  <a:gd name="f174" fmla="*/ 64 f150 1"/>
                  <a:gd name="f175" fmla="*/ 320 f151 1"/>
                  <a:gd name="f176" fmla="*/ 48 f150 1"/>
                  <a:gd name="f177" fmla="*/ 202 f151 1"/>
                  <a:gd name="f178" fmla="*/ 16 f150 1"/>
                  <a:gd name="f179" fmla="*/ 168 f151 1"/>
                  <a:gd name="f180" fmla="*/ 0 f150 1"/>
                  <a:gd name="f181" fmla="*/ 135 f151 1"/>
                  <a:gd name="f182" fmla="*/ 8 f150 1"/>
                  <a:gd name="f183" fmla="*/ 109 f151 1"/>
                  <a:gd name="f184" fmla="*/ 24 f150 1"/>
                  <a:gd name="f185" fmla="*/ 17 f151 1"/>
                  <a:gd name="f186" fmla="*/ 25 f151 1"/>
                  <a:gd name="f187" fmla="*/ 88 f150 1"/>
                  <a:gd name="f188" fmla="*/ 34 f151 1"/>
                  <a:gd name="f189" fmla="*/ 67 f151 1"/>
                  <a:gd name="f190" fmla="*/ 176 f150 1"/>
                  <a:gd name="f191" fmla="*/ 84 f151 1"/>
                  <a:gd name="f192" fmla="*/ 200 f150 1"/>
                  <a:gd name="f193" fmla="*/ 93 f151 1"/>
                  <a:gd name="f194" fmla="*/ 216 f150 1"/>
                  <a:gd name="f195" fmla="*/ 143 f151 1"/>
                  <a:gd name="f196" fmla="*/ 194 f151 1"/>
                  <a:gd name="f197" fmla="*/ 224 f150 1"/>
                  <a:gd name="f198" fmla="*/ 236 f151 1"/>
                  <a:gd name="f199" fmla="*/ 256 f150 1"/>
                  <a:gd name="f200" fmla="*/ 253 f151 1"/>
                  <a:gd name="f201" fmla="*/ 272 f150 1"/>
                  <a:gd name="f202" fmla="*/ 261 f151 1"/>
                  <a:gd name="f203" fmla="*/ 328 f150 1"/>
                  <a:gd name="f204" fmla="*/ 177 f151 1"/>
                  <a:gd name="f205" fmla="*/ 368 f150 1"/>
                  <a:gd name="f206" fmla="*/ 160 f151 1"/>
                  <a:gd name="f207" fmla="*/ 424 f150 1"/>
                  <a:gd name="f208" fmla="*/ 432 f150 1"/>
                  <a:gd name="f209" fmla="*/ 126 f151 1"/>
                  <a:gd name="f210" fmla="*/ 480 f150 1"/>
                  <a:gd name="f211" fmla="*/ 76 f151 1"/>
                  <a:gd name="f212" fmla="*/ 488 f150 1"/>
                  <a:gd name="f213" fmla="*/ 568 f150 1"/>
                  <a:gd name="f214" fmla="*/ 101 f151 1"/>
                  <a:gd name="f215" fmla="*/ 584 f150 1"/>
                  <a:gd name="f216" fmla="*/ 608 f150 1"/>
                  <a:gd name="f217" fmla="*/ 656 f150 1"/>
                  <a:gd name="f218" fmla="*/ 672 f150 1"/>
                  <a:gd name="f219" fmla="*/ 720 f150 1"/>
                  <a:gd name="f220" fmla="*/ 0 f151 1"/>
                  <a:gd name="f221" fmla="*/ 784 f150 1"/>
                  <a:gd name="f222" fmla="*/ 59 f151 1"/>
                  <a:gd name="f223" fmla="*/ 792 f150 1"/>
                  <a:gd name="f224" fmla="*/ 840 f150 1"/>
                  <a:gd name="f225" fmla="*/ 118 f151 1"/>
                  <a:gd name="f226" fmla="*/ 920 f150 1"/>
                  <a:gd name="f227" fmla="*/ 219 f151 1"/>
                  <a:gd name="f228" fmla="*/ 928 f150 1"/>
                  <a:gd name="f229" fmla="*/ 295 f151 1"/>
                  <a:gd name="f230" fmla="*/ 912 f150 1"/>
                  <a:gd name="f231" fmla="*/ 379 f151 1"/>
                  <a:gd name="f232" fmla="*/ 904 f150 1"/>
                  <a:gd name="f233" fmla="*/ 539 f151 1"/>
                  <a:gd name="f234" fmla="*/ 649 f151 1"/>
                  <a:gd name="f235" fmla="*/ 856 f150 1"/>
                  <a:gd name="f236" fmla="*/ 725 f151 1"/>
                  <a:gd name="f237" fmla="*/ 824 f150 1"/>
                  <a:gd name="f238" fmla="*/ 752 f150 1"/>
                  <a:gd name="f239" fmla="*/ 809 f151 1"/>
                  <a:gd name="f240" fmla="*/ 664 f150 1"/>
                  <a:gd name="f241" fmla="*/ 842 f151 1"/>
                  <a:gd name="f242" fmla="*/ 592 f150 1"/>
                  <a:gd name="f243" fmla="*/ 927 f151 1"/>
                  <a:gd name="f244" fmla="*/ 504 f150 1"/>
                  <a:gd name="f245" fmla="*/ 944 f151 1"/>
                  <a:gd name="f246" fmla="*/ 472 f150 1"/>
                  <a:gd name="f247" fmla="*/ 1019 f151 1"/>
                  <a:gd name="f248" fmla="*/ 440 f150 1"/>
                  <a:gd name="f249" fmla="*/ 1196 f151 1"/>
                  <a:gd name="f250" fmla="*/ 376 f150 1"/>
                  <a:gd name="f251" fmla="*/ 1205 f151 1"/>
                  <a:gd name="f252" fmla="*/ 1180 f151 1"/>
                  <a:gd name="f253" fmla="*/ 352 f150 1"/>
                  <a:gd name="f254" fmla="*/ 952 f150 1"/>
                  <a:gd name="f255" fmla="*/ f152 1 f2"/>
                  <a:gd name="f256" fmla="*/ f155 1 1205"/>
                  <a:gd name="f257" fmla="*/ f156 1 952"/>
                  <a:gd name="f258" fmla="*/ f157 1 1205"/>
                  <a:gd name="f259" fmla="*/ f158 1 952"/>
                  <a:gd name="f260" fmla="*/ f159 1 1205"/>
                  <a:gd name="f261" fmla="*/ f160 1 952"/>
                  <a:gd name="f262" fmla="*/ f161 1 1205"/>
                  <a:gd name="f263" fmla="*/ f162 1 952"/>
                  <a:gd name="f264" fmla="*/ f163 1 1205"/>
                  <a:gd name="f265" fmla="*/ f164 1 952"/>
                  <a:gd name="f266" fmla="*/ f165 1 1205"/>
                  <a:gd name="f267" fmla="*/ f166 1 952"/>
                  <a:gd name="f268" fmla="*/ f167 1 1205"/>
                  <a:gd name="f269" fmla="*/ f168 1 952"/>
                  <a:gd name="f270" fmla="*/ f169 1 1205"/>
                  <a:gd name="f271" fmla="*/ f170 1 952"/>
                  <a:gd name="f272" fmla="*/ f171 1 1205"/>
                  <a:gd name="f273" fmla="*/ f172 1 952"/>
                  <a:gd name="f274" fmla="*/ f173 1 1205"/>
                  <a:gd name="f275" fmla="*/ f174 1 952"/>
                  <a:gd name="f276" fmla="*/ f175 1 1205"/>
                  <a:gd name="f277" fmla="*/ f176 1 952"/>
                  <a:gd name="f278" fmla="*/ f177 1 1205"/>
                  <a:gd name="f279" fmla="*/ f178 1 952"/>
                  <a:gd name="f280" fmla="*/ f179 1 1205"/>
                  <a:gd name="f281" fmla="*/ f180 1 952"/>
                  <a:gd name="f282" fmla="*/ f181 1 1205"/>
                  <a:gd name="f283" fmla="*/ f182 1 952"/>
                  <a:gd name="f284" fmla="*/ f183 1 1205"/>
                  <a:gd name="f285" fmla="*/ f184 1 952"/>
                  <a:gd name="f286" fmla="*/ f185 1 1205"/>
                  <a:gd name="f287" fmla="*/ f186 1 1205"/>
                  <a:gd name="f288" fmla="*/ f187 1 952"/>
                  <a:gd name="f289" fmla="*/ f188 1 1205"/>
                  <a:gd name="f290" fmla="*/ f189 1 1205"/>
                  <a:gd name="f291" fmla="*/ f190 1 952"/>
                  <a:gd name="f292" fmla="*/ f191 1 1205"/>
                  <a:gd name="f293" fmla="*/ f192 1 952"/>
                  <a:gd name="f294" fmla="*/ f193 1 1205"/>
                  <a:gd name="f295" fmla="*/ f194 1 952"/>
                  <a:gd name="f296" fmla="*/ f195 1 1205"/>
                  <a:gd name="f297" fmla="*/ f196 1 1205"/>
                  <a:gd name="f298" fmla="*/ f197 1 952"/>
                  <a:gd name="f299" fmla="*/ f198 1 1205"/>
                  <a:gd name="f300" fmla="*/ f199 1 952"/>
                  <a:gd name="f301" fmla="*/ f200 1 1205"/>
                  <a:gd name="f302" fmla="*/ f201 1 952"/>
                  <a:gd name="f303" fmla="*/ f202 1 1205"/>
                  <a:gd name="f304" fmla="*/ f203 1 952"/>
                  <a:gd name="f305" fmla="*/ f204 1 1205"/>
                  <a:gd name="f306" fmla="*/ f205 1 952"/>
                  <a:gd name="f307" fmla="*/ f206 1 1205"/>
                  <a:gd name="f308" fmla="*/ f207 1 952"/>
                  <a:gd name="f309" fmla="*/ f208 1 952"/>
                  <a:gd name="f310" fmla="*/ f209 1 1205"/>
                  <a:gd name="f311" fmla="*/ f210 1 952"/>
                  <a:gd name="f312" fmla="*/ f211 1 1205"/>
                  <a:gd name="f313" fmla="*/ f212 1 952"/>
                  <a:gd name="f314" fmla="*/ f213 1 952"/>
                  <a:gd name="f315" fmla="*/ f214 1 1205"/>
                  <a:gd name="f316" fmla="*/ f215 1 952"/>
                  <a:gd name="f317" fmla="*/ f216 1 952"/>
                  <a:gd name="f318" fmla="*/ f217 1 952"/>
                  <a:gd name="f319" fmla="*/ f218 1 952"/>
                  <a:gd name="f320" fmla="*/ f219 1 952"/>
                  <a:gd name="f321" fmla="*/ f220 1 1205"/>
                  <a:gd name="f322" fmla="*/ f221 1 952"/>
                  <a:gd name="f323" fmla="*/ f222 1 1205"/>
                  <a:gd name="f324" fmla="*/ f223 1 952"/>
                  <a:gd name="f325" fmla="*/ f224 1 952"/>
                  <a:gd name="f326" fmla="*/ f225 1 1205"/>
                  <a:gd name="f327" fmla="*/ f226 1 952"/>
                  <a:gd name="f328" fmla="*/ f227 1 1205"/>
                  <a:gd name="f329" fmla="*/ f228 1 952"/>
                  <a:gd name="f330" fmla="*/ f229 1 1205"/>
                  <a:gd name="f331" fmla="*/ f230 1 952"/>
                  <a:gd name="f332" fmla="*/ f231 1 1205"/>
                  <a:gd name="f333" fmla="*/ f232 1 952"/>
                  <a:gd name="f334" fmla="*/ f233 1 1205"/>
                  <a:gd name="f335" fmla="*/ f234 1 1205"/>
                  <a:gd name="f336" fmla="*/ f235 1 952"/>
                  <a:gd name="f337" fmla="*/ f236 1 1205"/>
                  <a:gd name="f338" fmla="*/ f237 1 952"/>
                  <a:gd name="f339" fmla="*/ f238 1 952"/>
                  <a:gd name="f340" fmla="*/ f239 1 1205"/>
                  <a:gd name="f341" fmla="*/ f240 1 952"/>
                  <a:gd name="f342" fmla="*/ f241 1 1205"/>
                  <a:gd name="f343" fmla="*/ f242 1 952"/>
                  <a:gd name="f344" fmla="*/ f243 1 1205"/>
                  <a:gd name="f345" fmla="*/ f244 1 952"/>
                  <a:gd name="f346" fmla="*/ f245 1 1205"/>
                  <a:gd name="f347" fmla="*/ f246 1 952"/>
                  <a:gd name="f348" fmla="*/ f247 1 1205"/>
                  <a:gd name="f349" fmla="*/ f248 1 952"/>
                  <a:gd name="f350" fmla="*/ f249 1 1205"/>
                  <a:gd name="f351" fmla="*/ f250 1 952"/>
                  <a:gd name="f352" fmla="*/ f251 1 1205"/>
                  <a:gd name="f353" fmla="*/ f252 1 1205"/>
                  <a:gd name="f354" fmla="*/ f253 1 952"/>
                  <a:gd name="f355" fmla="*/ f254 1 952"/>
                  <a:gd name="f356" fmla="+- f255 0 f1"/>
                  <a:gd name="f357" fmla="*/ f256 1 f153"/>
                  <a:gd name="f358" fmla="*/ f257 1 f154"/>
                  <a:gd name="f359" fmla="*/ f258 1 f153"/>
                  <a:gd name="f360" fmla="*/ f259 1 f154"/>
                  <a:gd name="f361" fmla="*/ f260 1 f153"/>
                  <a:gd name="f362" fmla="*/ f261 1 f154"/>
                  <a:gd name="f363" fmla="*/ f262 1 f153"/>
                  <a:gd name="f364" fmla="*/ f263 1 f154"/>
                  <a:gd name="f365" fmla="*/ f264 1 f153"/>
                  <a:gd name="f366" fmla="*/ f265 1 f154"/>
                  <a:gd name="f367" fmla="*/ f266 1 f153"/>
                  <a:gd name="f368" fmla="*/ f267 1 f154"/>
                  <a:gd name="f369" fmla="*/ f268 1 f153"/>
                  <a:gd name="f370" fmla="*/ f269 1 f154"/>
                  <a:gd name="f371" fmla="*/ f270 1 f153"/>
                  <a:gd name="f372" fmla="*/ f271 1 f154"/>
                  <a:gd name="f373" fmla="*/ f272 1 f153"/>
                  <a:gd name="f374" fmla="*/ f273 1 f154"/>
                  <a:gd name="f375" fmla="*/ f274 1 f153"/>
                  <a:gd name="f376" fmla="*/ f275 1 f154"/>
                  <a:gd name="f377" fmla="*/ f276 1 f153"/>
                  <a:gd name="f378" fmla="*/ f277 1 f154"/>
                  <a:gd name="f379" fmla="*/ f278 1 f153"/>
                  <a:gd name="f380" fmla="*/ f279 1 f154"/>
                  <a:gd name="f381" fmla="*/ f280 1 f153"/>
                  <a:gd name="f382" fmla="*/ f281 1 f154"/>
                  <a:gd name="f383" fmla="*/ f282 1 f153"/>
                  <a:gd name="f384" fmla="*/ f283 1 f154"/>
                  <a:gd name="f385" fmla="*/ f284 1 f153"/>
                  <a:gd name="f386" fmla="*/ f285 1 f154"/>
                  <a:gd name="f387" fmla="*/ f286 1 f153"/>
                  <a:gd name="f388" fmla="*/ f287 1 f153"/>
                  <a:gd name="f389" fmla="*/ f288 1 f154"/>
                  <a:gd name="f390" fmla="*/ f289 1 f153"/>
                  <a:gd name="f391" fmla="*/ f290 1 f153"/>
                  <a:gd name="f392" fmla="*/ f291 1 f154"/>
                  <a:gd name="f393" fmla="*/ f292 1 f153"/>
                  <a:gd name="f394" fmla="*/ f293 1 f154"/>
                  <a:gd name="f395" fmla="*/ f294 1 f153"/>
                  <a:gd name="f396" fmla="*/ f295 1 f154"/>
                  <a:gd name="f397" fmla="*/ f296 1 f153"/>
                  <a:gd name="f398" fmla="*/ f297 1 f153"/>
                  <a:gd name="f399" fmla="*/ f298 1 f154"/>
                  <a:gd name="f400" fmla="*/ f299 1 f153"/>
                  <a:gd name="f401" fmla="*/ f300 1 f154"/>
                  <a:gd name="f402" fmla="*/ f301 1 f153"/>
                  <a:gd name="f403" fmla="*/ f302 1 f154"/>
                  <a:gd name="f404" fmla="*/ f303 1 f153"/>
                  <a:gd name="f405" fmla="*/ f304 1 f154"/>
                  <a:gd name="f406" fmla="*/ f305 1 f153"/>
                  <a:gd name="f407" fmla="*/ f306 1 f154"/>
                  <a:gd name="f408" fmla="*/ f307 1 f153"/>
                  <a:gd name="f409" fmla="*/ f308 1 f154"/>
                  <a:gd name="f410" fmla="*/ f309 1 f154"/>
                  <a:gd name="f411" fmla="*/ f310 1 f153"/>
                  <a:gd name="f412" fmla="*/ f311 1 f154"/>
                  <a:gd name="f413" fmla="*/ f312 1 f153"/>
                  <a:gd name="f414" fmla="*/ f313 1 f154"/>
                  <a:gd name="f415" fmla="*/ f314 1 f154"/>
                  <a:gd name="f416" fmla="*/ f315 1 f153"/>
                  <a:gd name="f417" fmla="*/ f316 1 f154"/>
                  <a:gd name="f418" fmla="*/ f317 1 f154"/>
                  <a:gd name="f419" fmla="*/ f318 1 f154"/>
                  <a:gd name="f420" fmla="*/ f319 1 f154"/>
                  <a:gd name="f421" fmla="*/ f320 1 f154"/>
                  <a:gd name="f422" fmla="*/ f321 1 f153"/>
                  <a:gd name="f423" fmla="*/ f322 1 f154"/>
                  <a:gd name="f424" fmla="*/ f323 1 f153"/>
                  <a:gd name="f425" fmla="*/ f324 1 f154"/>
                  <a:gd name="f426" fmla="*/ f325 1 f154"/>
                  <a:gd name="f427" fmla="*/ f326 1 f153"/>
                  <a:gd name="f428" fmla="*/ f327 1 f154"/>
                  <a:gd name="f429" fmla="*/ f328 1 f153"/>
                  <a:gd name="f430" fmla="*/ f329 1 f154"/>
                  <a:gd name="f431" fmla="*/ f330 1 f153"/>
                  <a:gd name="f432" fmla="*/ f331 1 f154"/>
                  <a:gd name="f433" fmla="*/ f332 1 f153"/>
                  <a:gd name="f434" fmla="*/ f333 1 f154"/>
                  <a:gd name="f435" fmla="*/ f334 1 f153"/>
                  <a:gd name="f436" fmla="*/ f335 1 f153"/>
                  <a:gd name="f437" fmla="*/ f336 1 f154"/>
                  <a:gd name="f438" fmla="*/ f337 1 f153"/>
                  <a:gd name="f439" fmla="*/ f338 1 f154"/>
                  <a:gd name="f440" fmla="*/ f339 1 f154"/>
                  <a:gd name="f441" fmla="*/ f340 1 f153"/>
                  <a:gd name="f442" fmla="*/ f341 1 f154"/>
                  <a:gd name="f443" fmla="*/ f342 1 f153"/>
                  <a:gd name="f444" fmla="*/ f343 1 f154"/>
                  <a:gd name="f445" fmla="*/ f344 1 f153"/>
                  <a:gd name="f446" fmla="*/ f345 1 f154"/>
                  <a:gd name="f447" fmla="*/ f346 1 f153"/>
                  <a:gd name="f448" fmla="*/ f347 1 f154"/>
                  <a:gd name="f449" fmla="*/ f348 1 f153"/>
                  <a:gd name="f450" fmla="*/ f349 1 f154"/>
                  <a:gd name="f451" fmla="*/ f350 1 f153"/>
                  <a:gd name="f452" fmla="*/ f351 1 f154"/>
                  <a:gd name="f453" fmla="*/ f352 1 f153"/>
                  <a:gd name="f454" fmla="*/ f353 1 f153"/>
                  <a:gd name="f455" fmla="*/ f354 1 f154"/>
                  <a:gd name="f456" fmla="*/ f355 1 f154"/>
                  <a:gd name="f457" fmla="*/ f422 f148 1"/>
                  <a:gd name="f458" fmla="*/ f453 f148 1"/>
                  <a:gd name="f459" fmla="*/ f456 f149 1"/>
                  <a:gd name="f460" fmla="*/ f382 f149 1"/>
                  <a:gd name="f461" fmla="*/ f357 f148 1"/>
                  <a:gd name="f462" fmla="*/ f358 f149 1"/>
                  <a:gd name="f463" fmla="*/ f359 f148 1"/>
                  <a:gd name="f464" fmla="*/ f360 f149 1"/>
                  <a:gd name="f465" fmla="*/ f361 f148 1"/>
                  <a:gd name="f466" fmla="*/ f362 f149 1"/>
                  <a:gd name="f467" fmla="*/ f363 f148 1"/>
                  <a:gd name="f468" fmla="*/ f364 f149 1"/>
                  <a:gd name="f469" fmla="*/ f365 f148 1"/>
                  <a:gd name="f470" fmla="*/ f366 f149 1"/>
                  <a:gd name="f471" fmla="*/ f367 f148 1"/>
                  <a:gd name="f472" fmla="*/ f368 f149 1"/>
                  <a:gd name="f473" fmla="*/ f369 f148 1"/>
                  <a:gd name="f474" fmla="*/ f370 f149 1"/>
                  <a:gd name="f475" fmla="*/ f371 f148 1"/>
                  <a:gd name="f476" fmla="*/ f372 f149 1"/>
                  <a:gd name="f477" fmla="*/ f373 f148 1"/>
                  <a:gd name="f478" fmla="*/ f374 f149 1"/>
                  <a:gd name="f479" fmla="*/ f375 f148 1"/>
                  <a:gd name="f480" fmla="*/ f376 f149 1"/>
                  <a:gd name="f481" fmla="*/ f377 f148 1"/>
                  <a:gd name="f482" fmla="*/ f378 f149 1"/>
                  <a:gd name="f483" fmla="*/ f379 f148 1"/>
                  <a:gd name="f484" fmla="*/ f380 f149 1"/>
                  <a:gd name="f485" fmla="*/ f381 f148 1"/>
                  <a:gd name="f486" fmla="*/ f383 f148 1"/>
                  <a:gd name="f487" fmla="*/ f384 f149 1"/>
                  <a:gd name="f488" fmla="*/ f385 f148 1"/>
                  <a:gd name="f489" fmla="*/ f386 f149 1"/>
                  <a:gd name="f490" fmla="*/ f387 f148 1"/>
                  <a:gd name="f491" fmla="*/ f388 f148 1"/>
                  <a:gd name="f492" fmla="*/ f389 f149 1"/>
                  <a:gd name="f493" fmla="*/ f390 f148 1"/>
                  <a:gd name="f494" fmla="*/ f391 f148 1"/>
                  <a:gd name="f495" fmla="*/ f392 f149 1"/>
                  <a:gd name="f496" fmla="*/ f393 f148 1"/>
                  <a:gd name="f497" fmla="*/ f394 f149 1"/>
                  <a:gd name="f498" fmla="*/ f395 f148 1"/>
                  <a:gd name="f499" fmla="*/ f396 f149 1"/>
                  <a:gd name="f500" fmla="*/ f397 f148 1"/>
                  <a:gd name="f501" fmla="*/ f398 f148 1"/>
                  <a:gd name="f502" fmla="*/ f399 f149 1"/>
                  <a:gd name="f503" fmla="*/ f400 f148 1"/>
                  <a:gd name="f504" fmla="*/ f401 f149 1"/>
                  <a:gd name="f505" fmla="*/ f402 f148 1"/>
                  <a:gd name="f506" fmla="*/ f403 f149 1"/>
                  <a:gd name="f507" fmla="*/ f404 f148 1"/>
                  <a:gd name="f508" fmla="*/ f405 f149 1"/>
                  <a:gd name="f509" fmla="*/ f406 f148 1"/>
                  <a:gd name="f510" fmla="*/ f407 f149 1"/>
                  <a:gd name="f511" fmla="*/ f408 f148 1"/>
                  <a:gd name="f512" fmla="*/ f409 f149 1"/>
                  <a:gd name="f513" fmla="*/ f410 f149 1"/>
                  <a:gd name="f514" fmla="*/ f411 f148 1"/>
                  <a:gd name="f515" fmla="*/ f412 f149 1"/>
                  <a:gd name="f516" fmla="*/ f413 f148 1"/>
                  <a:gd name="f517" fmla="*/ f414 f149 1"/>
                  <a:gd name="f518" fmla="*/ f415 f149 1"/>
                  <a:gd name="f519" fmla="*/ f416 f148 1"/>
                  <a:gd name="f520" fmla="*/ f417 f149 1"/>
                  <a:gd name="f521" fmla="*/ f418 f149 1"/>
                  <a:gd name="f522" fmla="*/ f419 f149 1"/>
                  <a:gd name="f523" fmla="*/ f420 f149 1"/>
                  <a:gd name="f524" fmla="*/ f421 f149 1"/>
                  <a:gd name="f525" fmla="*/ f423 f149 1"/>
                  <a:gd name="f526" fmla="*/ f424 f148 1"/>
                  <a:gd name="f527" fmla="*/ f425 f149 1"/>
                  <a:gd name="f528" fmla="*/ f426 f149 1"/>
                  <a:gd name="f529" fmla="*/ f427 f148 1"/>
                  <a:gd name="f530" fmla="*/ f428 f149 1"/>
                  <a:gd name="f531" fmla="*/ f429 f148 1"/>
                  <a:gd name="f532" fmla="*/ f430 f149 1"/>
                  <a:gd name="f533" fmla="*/ f431 f148 1"/>
                  <a:gd name="f534" fmla="*/ f432 f149 1"/>
                  <a:gd name="f535" fmla="*/ f433 f148 1"/>
                  <a:gd name="f536" fmla="*/ f434 f149 1"/>
                  <a:gd name="f537" fmla="*/ f435 f148 1"/>
                  <a:gd name="f538" fmla="*/ f436 f148 1"/>
                  <a:gd name="f539" fmla="*/ f437 f149 1"/>
                  <a:gd name="f540" fmla="*/ f438 f148 1"/>
                  <a:gd name="f541" fmla="*/ f439 f149 1"/>
                  <a:gd name="f542" fmla="*/ f440 f149 1"/>
                  <a:gd name="f543" fmla="*/ f441 f148 1"/>
                  <a:gd name="f544" fmla="*/ f442 f149 1"/>
                  <a:gd name="f545" fmla="*/ f443 f148 1"/>
                  <a:gd name="f546" fmla="*/ f444 f149 1"/>
                  <a:gd name="f547" fmla="*/ f445 f148 1"/>
                  <a:gd name="f548" fmla="*/ f446 f149 1"/>
                  <a:gd name="f549" fmla="*/ f447 f148 1"/>
                  <a:gd name="f550" fmla="*/ f448 f149 1"/>
                  <a:gd name="f551" fmla="*/ f449 f148 1"/>
                  <a:gd name="f552" fmla="*/ f450 f149 1"/>
                  <a:gd name="f553" fmla="*/ f451 f148 1"/>
                  <a:gd name="f554" fmla="*/ f452 f149 1"/>
                  <a:gd name="f555" fmla="*/ f454 f148 1"/>
                  <a:gd name="f556" fmla="*/ f455 f14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6">
                    <a:pos x="f461" y="f462"/>
                  </a:cxn>
                  <a:cxn ang="f356">
                    <a:pos x="f463" y="f464"/>
                  </a:cxn>
                  <a:cxn ang="f356">
                    <a:pos x="f465" y="f466"/>
                  </a:cxn>
                  <a:cxn ang="f356">
                    <a:pos x="f467" y="f468"/>
                  </a:cxn>
                  <a:cxn ang="f356">
                    <a:pos x="f469" y="f470"/>
                  </a:cxn>
                  <a:cxn ang="f356">
                    <a:pos x="f471" y="f472"/>
                  </a:cxn>
                  <a:cxn ang="f356">
                    <a:pos x="f473" y="f474"/>
                  </a:cxn>
                  <a:cxn ang="f356">
                    <a:pos x="f475" y="f476"/>
                  </a:cxn>
                  <a:cxn ang="f356">
                    <a:pos x="f477" y="f478"/>
                  </a:cxn>
                  <a:cxn ang="f356">
                    <a:pos x="f479" y="f480"/>
                  </a:cxn>
                  <a:cxn ang="f356">
                    <a:pos x="f481" y="f482"/>
                  </a:cxn>
                  <a:cxn ang="f356">
                    <a:pos x="f483" y="f484"/>
                  </a:cxn>
                  <a:cxn ang="f356">
                    <a:pos x="f485" y="f460"/>
                  </a:cxn>
                  <a:cxn ang="f356">
                    <a:pos x="f486" y="f487"/>
                  </a:cxn>
                  <a:cxn ang="f356">
                    <a:pos x="f488" y="f489"/>
                  </a:cxn>
                  <a:cxn ang="f356">
                    <a:pos x="f490" y="f482"/>
                  </a:cxn>
                  <a:cxn ang="f356">
                    <a:pos x="f491" y="f492"/>
                  </a:cxn>
                  <a:cxn ang="f356">
                    <a:pos x="f493" y="f476"/>
                  </a:cxn>
                  <a:cxn ang="f356">
                    <a:pos x="f494" y="f495"/>
                  </a:cxn>
                  <a:cxn ang="f356">
                    <a:pos x="f496" y="f497"/>
                  </a:cxn>
                  <a:cxn ang="f356">
                    <a:pos x="f498" y="f499"/>
                  </a:cxn>
                  <a:cxn ang="f356">
                    <a:pos x="f500" y="f468"/>
                  </a:cxn>
                  <a:cxn ang="f356">
                    <a:pos x="f501" y="f502"/>
                  </a:cxn>
                  <a:cxn ang="f356">
                    <a:pos x="f503" y="f504"/>
                  </a:cxn>
                  <a:cxn ang="f356">
                    <a:pos x="f505" y="f506"/>
                  </a:cxn>
                  <a:cxn ang="f356">
                    <a:pos x="f507" y="f464"/>
                  </a:cxn>
                  <a:cxn ang="f356">
                    <a:pos x="f483" y="f508"/>
                  </a:cxn>
                  <a:cxn ang="f356">
                    <a:pos x="f509" y="f510"/>
                  </a:cxn>
                  <a:cxn ang="f356">
                    <a:pos x="f511" y="f512"/>
                  </a:cxn>
                  <a:cxn ang="f356">
                    <a:pos x="f500" y="f513"/>
                  </a:cxn>
                  <a:cxn ang="f356">
                    <a:pos x="f514" y="f515"/>
                  </a:cxn>
                  <a:cxn ang="f356">
                    <a:pos x="f516" y="f517"/>
                  </a:cxn>
                  <a:cxn ang="f356">
                    <a:pos x="f488" y="f518"/>
                  </a:cxn>
                  <a:cxn ang="f356">
                    <a:pos x="f519" y="f520"/>
                  </a:cxn>
                  <a:cxn ang="f356">
                    <a:pos x="f494" y="f521"/>
                  </a:cxn>
                  <a:cxn ang="f356">
                    <a:pos x="f494" y="f522"/>
                  </a:cxn>
                  <a:cxn ang="f356">
                    <a:pos x="f496" y="f523"/>
                  </a:cxn>
                  <a:cxn ang="f356">
                    <a:pos x="f490" y="f524"/>
                  </a:cxn>
                  <a:cxn ang="f356">
                    <a:pos x="f457" y="f525"/>
                  </a:cxn>
                  <a:cxn ang="f356">
                    <a:pos x="f526" y="f527"/>
                  </a:cxn>
                  <a:cxn ang="f356">
                    <a:pos x="f488" y="f528"/>
                  </a:cxn>
                  <a:cxn ang="f356">
                    <a:pos x="f529" y="f530"/>
                  </a:cxn>
                  <a:cxn ang="f356">
                    <a:pos x="f531" y="f532"/>
                  </a:cxn>
                  <a:cxn ang="f356">
                    <a:pos x="f533" y="f534"/>
                  </a:cxn>
                  <a:cxn ang="f356">
                    <a:pos x="f535" y="f536"/>
                  </a:cxn>
                  <a:cxn ang="f356">
                    <a:pos x="f537" y="f532"/>
                  </a:cxn>
                  <a:cxn ang="f356">
                    <a:pos x="f475" y="f536"/>
                  </a:cxn>
                  <a:cxn ang="f356">
                    <a:pos x="f538" y="f539"/>
                  </a:cxn>
                  <a:cxn ang="f356">
                    <a:pos x="f540" y="f541"/>
                  </a:cxn>
                  <a:cxn ang="f356">
                    <a:pos x="f469" y="f542"/>
                  </a:cxn>
                  <a:cxn ang="f356">
                    <a:pos x="f543" y="f544"/>
                  </a:cxn>
                  <a:cxn ang="f356">
                    <a:pos x="f545" y="f546"/>
                  </a:cxn>
                  <a:cxn ang="f356">
                    <a:pos x="f547" y="f548"/>
                  </a:cxn>
                  <a:cxn ang="f356">
                    <a:pos x="f549" y="f550"/>
                  </a:cxn>
                  <a:cxn ang="f356">
                    <a:pos x="f551" y="f552"/>
                  </a:cxn>
                  <a:cxn ang="f356">
                    <a:pos x="f553" y="f554"/>
                  </a:cxn>
                  <a:cxn ang="f356">
                    <a:pos x="f458" y="f510"/>
                  </a:cxn>
                  <a:cxn ang="f356">
                    <a:pos x="f555" y="f556"/>
                  </a:cxn>
                </a:cxnLst>
                <a:rect l="f457" t="f460" r="f458" b="f459"/>
                <a:pathLst>
                  <a:path w="1205" h="95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1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0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13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"/>
                    </a:lnTo>
                    <a:lnTo>
                      <a:pt x="f53" y="f5"/>
                    </a:lnTo>
                    <a:lnTo>
                      <a:pt x="f54" y="f5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58"/>
                    </a:lnTo>
                    <a:lnTo>
                      <a:pt x="f60" y="f49"/>
                    </a:lnTo>
                    <a:lnTo>
                      <a:pt x="f61" y="f47"/>
                    </a:lnTo>
                    <a:lnTo>
                      <a:pt x="f62" y="f63"/>
                    </a:lnTo>
                    <a:lnTo>
                      <a:pt x="f62" y="f64"/>
                    </a:lnTo>
                    <a:lnTo>
                      <a:pt x="f62" y="f40"/>
                    </a:lnTo>
                    <a:lnTo>
                      <a:pt x="f65" y="f38"/>
                    </a:lnTo>
                    <a:lnTo>
                      <a:pt x="f61" y="f66"/>
                    </a:lnTo>
                    <a:lnTo>
                      <a:pt x="f67" y="f68"/>
                    </a:lnTo>
                    <a:lnTo>
                      <a:pt x="f69" y="f66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57" y="f74"/>
                    </a:lnTo>
                    <a:lnTo>
                      <a:pt x="f54" y="f23"/>
                    </a:lnTo>
                    <a:lnTo>
                      <a:pt x="f53" y="f23"/>
                    </a:lnTo>
                    <a:lnTo>
                      <a:pt x="f75" y="f25"/>
                    </a:lnTo>
                    <a:lnTo>
                      <a:pt x="f48" y="f76"/>
                    </a:lnTo>
                    <a:lnTo>
                      <a:pt x="f77" y="f21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17"/>
                    </a:lnTo>
                    <a:lnTo>
                      <a:pt x="f81" y="f15"/>
                    </a:lnTo>
                    <a:lnTo>
                      <a:pt x="f48" y="f82"/>
                    </a:lnTo>
                    <a:lnTo>
                      <a:pt x="f50" y="f83"/>
                    </a:lnTo>
                    <a:lnTo>
                      <a:pt x="f5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7" y="f89"/>
                    </a:lnTo>
                    <a:lnTo>
                      <a:pt x="f29" y="f90"/>
                    </a:lnTo>
                    <a:lnTo>
                      <a:pt x="f54" y="f90"/>
                    </a:lnTo>
                    <a:lnTo>
                      <a:pt x="f54" y="f91"/>
                    </a:lnTo>
                    <a:lnTo>
                      <a:pt x="f57" y="f42"/>
                    </a:lnTo>
                    <a:lnTo>
                      <a:pt x="f92" y="f93"/>
                    </a:lnTo>
                    <a:lnTo>
                      <a:pt x="f71" y="f93"/>
                    </a:lnTo>
                    <a:lnTo>
                      <a:pt x="f73" y="f94"/>
                    </a:lnTo>
                    <a:lnTo>
                      <a:pt x="f59" y="f95"/>
                    </a:lnTo>
                    <a:lnTo>
                      <a:pt x="f59" y="f96"/>
                    </a:lnTo>
                    <a:lnTo>
                      <a:pt x="f92" y="f97"/>
                    </a:lnTo>
                    <a:lnTo>
                      <a:pt x="f71" y="f98"/>
                    </a:lnTo>
                    <a:lnTo>
                      <a:pt x="f67" y="f99"/>
                    </a:lnTo>
                    <a:lnTo>
                      <a:pt x="f60" y="f35"/>
                    </a:lnTo>
                    <a:lnTo>
                      <a:pt x="f67" y="f100"/>
                    </a:lnTo>
                    <a:lnTo>
                      <a:pt x="f71" y="f101"/>
                    </a:lnTo>
                    <a:lnTo>
                      <a:pt x="f69" y="f101"/>
                    </a:lnTo>
                    <a:lnTo>
                      <a:pt x="f60" y="f102"/>
                    </a:lnTo>
                    <a:lnTo>
                      <a:pt x="f61" y="f103"/>
                    </a:lnTo>
                    <a:lnTo>
                      <a:pt x="f56" y="f104"/>
                    </a:lnTo>
                    <a:lnTo>
                      <a:pt x="f5" y="f26"/>
                    </a:lnTo>
                    <a:lnTo>
                      <a:pt x="f61" y="f26"/>
                    </a:lnTo>
                    <a:lnTo>
                      <a:pt x="f60" y="f105"/>
                    </a:lnTo>
                    <a:lnTo>
                      <a:pt x="f73" y="f106"/>
                    </a:lnTo>
                    <a:lnTo>
                      <a:pt x="f59" y="f107"/>
                    </a:lnTo>
                    <a:lnTo>
                      <a:pt x="f59" y="f108"/>
                    </a:lnTo>
                    <a:lnTo>
                      <a:pt x="f109" y="f110"/>
                    </a:lnTo>
                    <a:lnTo>
                      <a:pt x="f29" y="f7"/>
                    </a:lnTo>
                    <a:lnTo>
                      <a:pt x="f111" y="f112"/>
                    </a:lnTo>
                    <a:lnTo>
                      <a:pt x="f79" y="f110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119" y="f110"/>
                    </a:lnTo>
                    <a:lnTo>
                      <a:pt x="f120" y="f112"/>
                    </a:lnTo>
                    <a:lnTo>
                      <a:pt x="f121" y="f112"/>
                    </a:lnTo>
                    <a:lnTo>
                      <a:pt x="f37" y="f118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28" y="f126"/>
                    </a:lnTo>
                    <a:lnTo>
                      <a:pt x="f127" y="f128"/>
                    </a:lnTo>
                    <a:lnTo>
                      <a:pt x="f28" y="f129"/>
                    </a:lnTo>
                    <a:lnTo>
                      <a:pt x="f26" y="f104"/>
                    </a:lnTo>
                    <a:lnTo>
                      <a:pt x="f130" y="f103"/>
                    </a:lnTo>
                    <a:lnTo>
                      <a:pt x="f131" y="f132"/>
                    </a:lnTo>
                    <a:lnTo>
                      <a:pt x="f131" y="f133"/>
                    </a:lnTo>
                    <a:lnTo>
                      <a:pt x="f130" y="f98"/>
                    </a:lnTo>
                    <a:lnTo>
                      <a:pt x="f134" y="f135"/>
                    </a:lnTo>
                    <a:lnTo>
                      <a:pt x="f136" y="f137"/>
                    </a:lnTo>
                    <a:lnTo>
                      <a:pt x="f138" y="f137"/>
                    </a:lnTo>
                    <a:lnTo>
                      <a:pt x="f139" y="f140"/>
                    </a:lnTo>
                    <a:lnTo>
                      <a:pt x="f141" y="f142"/>
                    </a:lnTo>
                    <a:lnTo>
                      <a:pt x="f143" y="f144"/>
                    </a:lnTo>
                    <a:lnTo>
                      <a:pt x="f12" y="f90"/>
                    </a:lnTo>
                    <a:lnTo>
                      <a:pt x="f145" y="f146"/>
                    </a:lnTo>
                    <a:lnTo>
                      <a:pt x="f6" y="f146"/>
                    </a:lnTo>
                    <a:lnTo>
                      <a:pt x="f6" y="f86"/>
                    </a:lnTo>
                    <a:lnTo>
                      <a:pt x="f6" y="f84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" name="Freeform 6"/>
              <p:cNvSpPr/>
              <p:nvPr/>
            </p:nvSpPr>
            <p:spPr>
              <a:xfrm>
                <a:off x="2720596" y="5357981"/>
                <a:ext cx="661824" cy="97282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21"/>
                  <a:gd name="f7" fmla="val 616"/>
                  <a:gd name="f8" fmla="val 413"/>
                  <a:gd name="f9" fmla="val 96"/>
                  <a:gd name="f10" fmla="val 396"/>
                  <a:gd name="f11" fmla="val 88"/>
                  <a:gd name="f12" fmla="val 80"/>
                  <a:gd name="f13" fmla="val 387"/>
                  <a:gd name="f14" fmla="val 64"/>
                  <a:gd name="f15" fmla="val 354"/>
                  <a:gd name="f16" fmla="val 48"/>
                  <a:gd name="f17" fmla="val 328"/>
                  <a:gd name="f18" fmla="val 56"/>
                  <a:gd name="f19" fmla="val 303"/>
                  <a:gd name="f20" fmla="val 286"/>
                  <a:gd name="f21" fmla="val 40"/>
                  <a:gd name="f22" fmla="val 253"/>
                  <a:gd name="f23" fmla="val 236"/>
                  <a:gd name="f24" fmla="val 32"/>
                  <a:gd name="f25" fmla="val 244"/>
                  <a:gd name="f26" fmla="val 24"/>
                  <a:gd name="f27" fmla="val 8"/>
                  <a:gd name="f28" fmla="val 227"/>
                  <a:gd name="f29" fmla="val 177"/>
                  <a:gd name="f30" fmla="val 160"/>
                  <a:gd name="f31" fmla="val 112"/>
                  <a:gd name="f32" fmla="val 143"/>
                  <a:gd name="f33" fmla="val 144"/>
                  <a:gd name="f34" fmla="val 126"/>
                  <a:gd name="f35" fmla="val 208"/>
                  <a:gd name="f36" fmla="val 92"/>
                  <a:gd name="f37" fmla="val 256"/>
                  <a:gd name="f38" fmla="val 42"/>
                  <a:gd name="f39" fmla="val 304"/>
                  <a:gd name="f40" fmla="val 17"/>
                  <a:gd name="f41" fmla="val 352"/>
                  <a:gd name="f42" fmla="val 368"/>
                  <a:gd name="f43" fmla="val 376"/>
                  <a:gd name="f44" fmla="val 34"/>
                  <a:gd name="f45" fmla="val 384"/>
                  <a:gd name="f46" fmla="val 25"/>
                  <a:gd name="f47" fmla="val 400"/>
                  <a:gd name="f48" fmla="val 408"/>
                  <a:gd name="f49" fmla="val 416"/>
                  <a:gd name="f50" fmla="val 67"/>
                  <a:gd name="f51" fmla="val 480"/>
                  <a:gd name="f52" fmla="val 512"/>
                  <a:gd name="f53" fmla="val 544"/>
                  <a:gd name="f54" fmla="val 576"/>
                  <a:gd name="f55" fmla="val 592"/>
                  <a:gd name="f56" fmla="val 50"/>
                  <a:gd name="f57" fmla="val 84"/>
                  <a:gd name="f58" fmla="val 600"/>
                  <a:gd name="f59" fmla="val 608"/>
                  <a:gd name="f60" fmla="val 168"/>
                  <a:gd name="f61" fmla="val 219"/>
                  <a:gd name="f62" fmla="val 520"/>
                  <a:gd name="f63" fmla="val 496"/>
                  <a:gd name="f64" fmla="val 456"/>
                  <a:gd name="f65" fmla="val 432"/>
                  <a:gd name="f66" fmla="val 261"/>
                  <a:gd name="f67" fmla="val 269"/>
                  <a:gd name="f68" fmla="val 392"/>
                  <a:gd name="f69" fmla="val 312"/>
                  <a:gd name="f70" fmla="val 288"/>
                  <a:gd name="f71" fmla="val 320"/>
                  <a:gd name="f72" fmla="val 248"/>
                  <a:gd name="f73" fmla="val 224"/>
                  <a:gd name="f74" fmla="val 337"/>
                  <a:gd name="f75" fmla="val 192"/>
                  <a:gd name="f76" fmla="val 362"/>
                  <a:gd name="f77" fmla="val 152"/>
                  <a:gd name="f78" fmla="val 136"/>
                  <a:gd name="f79" fmla="val 120"/>
                  <a:gd name="f80" fmla="+- 0 0 -90"/>
                  <a:gd name="f81" fmla="*/ f3 1 421"/>
                  <a:gd name="f82" fmla="*/ f4 1 616"/>
                  <a:gd name="f83" fmla="+- f7 0 f5"/>
                  <a:gd name="f84" fmla="+- f6 0 f5"/>
                  <a:gd name="f85" fmla="*/ f80 f0 1"/>
                  <a:gd name="f86" fmla="*/ f84 1 421"/>
                  <a:gd name="f87" fmla="*/ f83 1 616"/>
                  <a:gd name="f88" fmla="*/ 396 f84 1"/>
                  <a:gd name="f89" fmla="*/ 88 f83 1"/>
                  <a:gd name="f90" fmla="*/ 387 f84 1"/>
                  <a:gd name="f91" fmla="*/ 64 f83 1"/>
                  <a:gd name="f92" fmla="*/ 328 f84 1"/>
                  <a:gd name="f93" fmla="*/ 56 f83 1"/>
                  <a:gd name="f94" fmla="*/ 286 f84 1"/>
                  <a:gd name="f95" fmla="*/ 40 f83 1"/>
                  <a:gd name="f96" fmla="*/ 236 f84 1"/>
                  <a:gd name="f97" fmla="*/ 32 f83 1"/>
                  <a:gd name="f98" fmla="*/ 244 f84 1"/>
                  <a:gd name="f99" fmla="*/ 8 f83 1"/>
                  <a:gd name="f100" fmla="*/ 177 f84 1"/>
                  <a:gd name="f101" fmla="*/ 160 f84 1"/>
                  <a:gd name="f102" fmla="*/ 112 f83 1"/>
                  <a:gd name="f103" fmla="*/ 126 f84 1"/>
                  <a:gd name="f104" fmla="*/ 208 f83 1"/>
                  <a:gd name="f105" fmla="*/ 42 f84 1"/>
                  <a:gd name="f106" fmla="*/ 304 f83 1"/>
                  <a:gd name="f107" fmla="*/ 8 f84 1"/>
                  <a:gd name="f108" fmla="*/ 368 f83 1"/>
                  <a:gd name="f109" fmla="*/ 34 f84 1"/>
                  <a:gd name="f110" fmla="*/ 384 f83 1"/>
                  <a:gd name="f111" fmla="*/ 25 f84 1"/>
                  <a:gd name="f112" fmla="*/ 408 f83 1"/>
                  <a:gd name="f113" fmla="*/ 67 f84 1"/>
                  <a:gd name="f114" fmla="*/ 416 f83 1"/>
                  <a:gd name="f115" fmla="*/ 512 f83 1"/>
                  <a:gd name="f116" fmla="*/ 576 f83 1"/>
                  <a:gd name="f117" fmla="*/ 592 f83 1"/>
                  <a:gd name="f118" fmla="*/ 84 f84 1"/>
                  <a:gd name="f119" fmla="*/ 600 f83 1"/>
                  <a:gd name="f120" fmla="*/ 608 f83 1"/>
                  <a:gd name="f121" fmla="*/ 544 f83 1"/>
                  <a:gd name="f122" fmla="*/ 496 f83 1"/>
                  <a:gd name="f123" fmla="*/ 227 f84 1"/>
                  <a:gd name="f124" fmla="*/ 480 f83 1"/>
                  <a:gd name="f125" fmla="*/ 432 f83 1"/>
                  <a:gd name="f126" fmla="*/ 261 f84 1"/>
                  <a:gd name="f127" fmla="*/ 269 f84 1"/>
                  <a:gd name="f128" fmla="*/ 392 f83 1"/>
                  <a:gd name="f129" fmla="*/ 312 f83 1"/>
                  <a:gd name="f130" fmla="*/ 303 f84 1"/>
                  <a:gd name="f131" fmla="*/ 256 f83 1"/>
                  <a:gd name="f132" fmla="*/ 320 f84 1"/>
                  <a:gd name="f133" fmla="*/ 248 f83 1"/>
                  <a:gd name="f134" fmla="*/ 337 f84 1"/>
                  <a:gd name="f135" fmla="*/ 192 f83 1"/>
                  <a:gd name="f136" fmla="*/ 362 f84 1"/>
                  <a:gd name="f137" fmla="*/ 152 f83 1"/>
                  <a:gd name="f138" fmla="*/ 421 f84 1"/>
                  <a:gd name="f139" fmla="*/ 120 f83 1"/>
                  <a:gd name="f140" fmla="*/ 413 f84 1"/>
                  <a:gd name="f141" fmla="*/ 96 f83 1"/>
                  <a:gd name="f142" fmla="*/ 0 f84 1"/>
                  <a:gd name="f143" fmla="*/ 0 f83 1"/>
                  <a:gd name="f144" fmla="*/ 616 f83 1"/>
                  <a:gd name="f145" fmla="*/ f85 1 f2"/>
                  <a:gd name="f146" fmla="*/ f88 1 421"/>
                  <a:gd name="f147" fmla="*/ f89 1 616"/>
                  <a:gd name="f148" fmla="*/ f90 1 421"/>
                  <a:gd name="f149" fmla="*/ f91 1 616"/>
                  <a:gd name="f150" fmla="*/ f92 1 421"/>
                  <a:gd name="f151" fmla="*/ f93 1 616"/>
                  <a:gd name="f152" fmla="*/ f94 1 421"/>
                  <a:gd name="f153" fmla="*/ f95 1 616"/>
                  <a:gd name="f154" fmla="*/ f96 1 421"/>
                  <a:gd name="f155" fmla="*/ f97 1 616"/>
                  <a:gd name="f156" fmla="*/ f98 1 421"/>
                  <a:gd name="f157" fmla="*/ f99 1 616"/>
                  <a:gd name="f158" fmla="*/ f100 1 421"/>
                  <a:gd name="f159" fmla="*/ f101 1 421"/>
                  <a:gd name="f160" fmla="*/ f102 1 616"/>
                  <a:gd name="f161" fmla="*/ f103 1 421"/>
                  <a:gd name="f162" fmla="*/ f104 1 616"/>
                  <a:gd name="f163" fmla="*/ f105 1 421"/>
                  <a:gd name="f164" fmla="*/ f106 1 616"/>
                  <a:gd name="f165" fmla="*/ f107 1 421"/>
                  <a:gd name="f166" fmla="*/ f108 1 616"/>
                  <a:gd name="f167" fmla="*/ f109 1 421"/>
                  <a:gd name="f168" fmla="*/ f110 1 616"/>
                  <a:gd name="f169" fmla="*/ f111 1 421"/>
                  <a:gd name="f170" fmla="*/ f112 1 616"/>
                  <a:gd name="f171" fmla="*/ f113 1 421"/>
                  <a:gd name="f172" fmla="*/ f114 1 616"/>
                  <a:gd name="f173" fmla="*/ f115 1 616"/>
                  <a:gd name="f174" fmla="*/ f116 1 616"/>
                  <a:gd name="f175" fmla="*/ f117 1 616"/>
                  <a:gd name="f176" fmla="*/ f118 1 421"/>
                  <a:gd name="f177" fmla="*/ f119 1 616"/>
                  <a:gd name="f178" fmla="*/ f120 1 616"/>
                  <a:gd name="f179" fmla="*/ f121 1 616"/>
                  <a:gd name="f180" fmla="*/ f122 1 616"/>
                  <a:gd name="f181" fmla="*/ f123 1 421"/>
                  <a:gd name="f182" fmla="*/ f124 1 616"/>
                  <a:gd name="f183" fmla="*/ f125 1 616"/>
                  <a:gd name="f184" fmla="*/ f126 1 421"/>
                  <a:gd name="f185" fmla="*/ f127 1 421"/>
                  <a:gd name="f186" fmla="*/ f128 1 616"/>
                  <a:gd name="f187" fmla="*/ f129 1 616"/>
                  <a:gd name="f188" fmla="*/ f130 1 421"/>
                  <a:gd name="f189" fmla="*/ f131 1 616"/>
                  <a:gd name="f190" fmla="*/ f132 1 421"/>
                  <a:gd name="f191" fmla="*/ f133 1 616"/>
                  <a:gd name="f192" fmla="*/ f134 1 421"/>
                  <a:gd name="f193" fmla="*/ f135 1 616"/>
                  <a:gd name="f194" fmla="*/ f136 1 421"/>
                  <a:gd name="f195" fmla="*/ f137 1 616"/>
                  <a:gd name="f196" fmla="*/ f138 1 421"/>
                  <a:gd name="f197" fmla="*/ f139 1 616"/>
                  <a:gd name="f198" fmla="*/ f140 1 421"/>
                  <a:gd name="f199" fmla="*/ f141 1 616"/>
                  <a:gd name="f200" fmla="*/ f142 1 421"/>
                  <a:gd name="f201" fmla="*/ f143 1 616"/>
                  <a:gd name="f202" fmla="*/ f144 1 616"/>
                  <a:gd name="f203" fmla="+- f145 0 f1"/>
                  <a:gd name="f204" fmla="*/ f146 1 f86"/>
                  <a:gd name="f205" fmla="*/ f147 1 f87"/>
                  <a:gd name="f206" fmla="*/ f148 1 f86"/>
                  <a:gd name="f207" fmla="*/ f149 1 f87"/>
                  <a:gd name="f208" fmla="*/ f150 1 f86"/>
                  <a:gd name="f209" fmla="*/ f151 1 f87"/>
                  <a:gd name="f210" fmla="*/ f152 1 f86"/>
                  <a:gd name="f211" fmla="*/ f153 1 f87"/>
                  <a:gd name="f212" fmla="*/ f154 1 f86"/>
                  <a:gd name="f213" fmla="*/ f155 1 f87"/>
                  <a:gd name="f214" fmla="*/ f156 1 f86"/>
                  <a:gd name="f215" fmla="*/ f157 1 f87"/>
                  <a:gd name="f216" fmla="*/ f158 1 f86"/>
                  <a:gd name="f217" fmla="*/ f159 1 f86"/>
                  <a:gd name="f218" fmla="*/ f160 1 f87"/>
                  <a:gd name="f219" fmla="*/ f161 1 f86"/>
                  <a:gd name="f220" fmla="*/ f162 1 f87"/>
                  <a:gd name="f221" fmla="*/ f163 1 f86"/>
                  <a:gd name="f222" fmla="*/ f164 1 f87"/>
                  <a:gd name="f223" fmla="*/ f165 1 f86"/>
                  <a:gd name="f224" fmla="*/ f166 1 f87"/>
                  <a:gd name="f225" fmla="*/ f167 1 f86"/>
                  <a:gd name="f226" fmla="*/ f168 1 f87"/>
                  <a:gd name="f227" fmla="*/ f169 1 f86"/>
                  <a:gd name="f228" fmla="*/ f170 1 f87"/>
                  <a:gd name="f229" fmla="*/ f171 1 f86"/>
                  <a:gd name="f230" fmla="*/ f172 1 f87"/>
                  <a:gd name="f231" fmla="*/ f173 1 f87"/>
                  <a:gd name="f232" fmla="*/ f174 1 f87"/>
                  <a:gd name="f233" fmla="*/ f175 1 f87"/>
                  <a:gd name="f234" fmla="*/ f176 1 f86"/>
                  <a:gd name="f235" fmla="*/ f177 1 f87"/>
                  <a:gd name="f236" fmla="*/ f178 1 f87"/>
                  <a:gd name="f237" fmla="*/ f179 1 f87"/>
                  <a:gd name="f238" fmla="*/ f180 1 f87"/>
                  <a:gd name="f239" fmla="*/ f181 1 f86"/>
                  <a:gd name="f240" fmla="*/ f182 1 f87"/>
                  <a:gd name="f241" fmla="*/ f183 1 f87"/>
                  <a:gd name="f242" fmla="*/ f184 1 f86"/>
                  <a:gd name="f243" fmla="*/ f185 1 f86"/>
                  <a:gd name="f244" fmla="*/ f186 1 f87"/>
                  <a:gd name="f245" fmla="*/ f187 1 f87"/>
                  <a:gd name="f246" fmla="*/ f188 1 f86"/>
                  <a:gd name="f247" fmla="*/ f189 1 f87"/>
                  <a:gd name="f248" fmla="*/ f190 1 f86"/>
                  <a:gd name="f249" fmla="*/ f191 1 f87"/>
                  <a:gd name="f250" fmla="*/ f192 1 f86"/>
                  <a:gd name="f251" fmla="*/ f193 1 f87"/>
                  <a:gd name="f252" fmla="*/ f194 1 f86"/>
                  <a:gd name="f253" fmla="*/ f195 1 f87"/>
                  <a:gd name="f254" fmla="*/ f196 1 f86"/>
                  <a:gd name="f255" fmla="*/ f197 1 f87"/>
                  <a:gd name="f256" fmla="*/ f198 1 f86"/>
                  <a:gd name="f257" fmla="*/ f199 1 f87"/>
                  <a:gd name="f258" fmla="*/ f200 1 f86"/>
                  <a:gd name="f259" fmla="*/ f201 1 f87"/>
                  <a:gd name="f260" fmla="*/ f202 1 f87"/>
                  <a:gd name="f261" fmla="*/ f258 f81 1"/>
                  <a:gd name="f262" fmla="*/ f254 f81 1"/>
                  <a:gd name="f263" fmla="*/ f260 f82 1"/>
                  <a:gd name="f264" fmla="*/ f259 f82 1"/>
                  <a:gd name="f265" fmla="*/ f204 f81 1"/>
                  <a:gd name="f266" fmla="*/ f205 f82 1"/>
                  <a:gd name="f267" fmla="*/ f206 f81 1"/>
                  <a:gd name="f268" fmla="*/ f207 f82 1"/>
                  <a:gd name="f269" fmla="*/ f208 f81 1"/>
                  <a:gd name="f270" fmla="*/ f209 f82 1"/>
                  <a:gd name="f271" fmla="*/ f210 f81 1"/>
                  <a:gd name="f272" fmla="*/ f211 f82 1"/>
                  <a:gd name="f273" fmla="*/ f212 f81 1"/>
                  <a:gd name="f274" fmla="*/ f213 f82 1"/>
                  <a:gd name="f275" fmla="*/ f214 f81 1"/>
                  <a:gd name="f276" fmla="*/ f215 f82 1"/>
                  <a:gd name="f277" fmla="*/ f216 f81 1"/>
                  <a:gd name="f278" fmla="*/ f217 f81 1"/>
                  <a:gd name="f279" fmla="*/ f218 f82 1"/>
                  <a:gd name="f280" fmla="*/ f219 f81 1"/>
                  <a:gd name="f281" fmla="*/ f220 f82 1"/>
                  <a:gd name="f282" fmla="*/ f221 f81 1"/>
                  <a:gd name="f283" fmla="*/ f222 f82 1"/>
                  <a:gd name="f284" fmla="*/ f223 f81 1"/>
                  <a:gd name="f285" fmla="*/ f224 f82 1"/>
                  <a:gd name="f286" fmla="*/ f225 f81 1"/>
                  <a:gd name="f287" fmla="*/ f226 f82 1"/>
                  <a:gd name="f288" fmla="*/ f227 f81 1"/>
                  <a:gd name="f289" fmla="*/ f228 f82 1"/>
                  <a:gd name="f290" fmla="*/ f229 f81 1"/>
                  <a:gd name="f291" fmla="*/ f230 f82 1"/>
                  <a:gd name="f292" fmla="*/ f231 f82 1"/>
                  <a:gd name="f293" fmla="*/ f232 f82 1"/>
                  <a:gd name="f294" fmla="*/ f233 f82 1"/>
                  <a:gd name="f295" fmla="*/ f234 f81 1"/>
                  <a:gd name="f296" fmla="*/ f235 f82 1"/>
                  <a:gd name="f297" fmla="*/ f236 f82 1"/>
                  <a:gd name="f298" fmla="*/ f237 f82 1"/>
                  <a:gd name="f299" fmla="*/ f238 f82 1"/>
                  <a:gd name="f300" fmla="*/ f239 f81 1"/>
                  <a:gd name="f301" fmla="*/ f240 f82 1"/>
                  <a:gd name="f302" fmla="*/ f241 f82 1"/>
                  <a:gd name="f303" fmla="*/ f242 f81 1"/>
                  <a:gd name="f304" fmla="*/ f243 f81 1"/>
                  <a:gd name="f305" fmla="*/ f244 f82 1"/>
                  <a:gd name="f306" fmla="*/ f245 f82 1"/>
                  <a:gd name="f307" fmla="*/ f246 f81 1"/>
                  <a:gd name="f308" fmla="*/ f247 f82 1"/>
                  <a:gd name="f309" fmla="*/ f248 f81 1"/>
                  <a:gd name="f310" fmla="*/ f249 f82 1"/>
                  <a:gd name="f311" fmla="*/ f250 f81 1"/>
                  <a:gd name="f312" fmla="*/ f251 f82 1"/>
                  <a:gd name="f313" fmla="*/ f252 f81 1"/>
                  <a:gd name="f314" fmla="*/ f253 f82 1"/>
                  <a:gd name="f315" fmla="*/ f255 f82 1"/>
                  <a:gd name="f316" fmla="*/ f256 f81 1"/>
                  <a:gd name="f317" fmla="*/ f257 f8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03">
                    <a:pos x="f265" y="f266"/>
                  </a:cxn>
                  <a:cxn ang="f203">
                    <a:pos x="f267" y="f268"/>
                  </a:cxn>
                  <a:cxn ang="f203">
                    <a:pos x="f269" y="f270"/>
                  </a:cxn>
                  <a:cxn ang="f203">
                    <a:pos x="f271" y="f272"/>
                  </a:cxn>
                  <a:cxn ang="f203">
                    <a:pos x="f273" y="f274"/>
                  </a:cxn>
                  <a:cxn ang="f203">
                    <a:pos x="f275" y="f276"/>
                  </a:cxn>
                  <a:cxn ang="f203">
                    <a:pos x="f277" y="f276"/>
                  </a:cxn>
                  <a:cxn ang="f203">
                    <a:pos x="f278" y="f279"/>
                  </a:cxn>
                  <a:cxn ang="f203">
                    <a:pos x="f280" y="f281"/>
                  </a:cxn>
                  <a:cxn ang="f203">
                    <a:pos x="f282" y="f283"/>
                  </a:cxn>
                  <a:cxn ang="f203">
                    <a:pos x="f284" y="f285"/>
                  </a:cxn>
                  <a:cxn ang="f203">
                    <a:pos x="f286" y="f287"/>
                  </a:cxn>
                  <a:cxn ang="f203">
                    <a:pos x="f288" y="f289"/>
                  </a:cxn>
                  <a:cxn ang="f203">
                    <a:pos x="f290" y="f291"/>
                  </a:cxn>
                  <a:cxn ang="f203">
                    <a:pos x="f282" y="f292"/>
                  </a:cxn>
                  <a:cxn ang="f203">
                    <a:pos x="f284" y="f293"/>
                  </a:cxn>
                  <a:cxn ang="f203">
                    <a:pos x="f284" y="f294"/>
                  </a:cxn>
                  <a:cxn ang="f203">
                    <a:pos x="f295" y="f296"/>
                  </a:cxn>
                  <a:cxn ang="f203">
                    <a:pos x="f278" y="f297"/>
                  </a:cxn>
                  <a:cxn ang="f203">
                    <a:pos x="f277" y="f298"/>
                  </a:cxn>
                  <a:cxn ang="f203">
                    <a:pos x="f275" y="f299"/>
                  </a:cxn>
                  <a:cxn ang="f203">
                    <a:pos x="f300" y="f301"/>
                  </a:cxn>
                  <a:cxn ang="f203">
                    <a:pos x="f300" y="f302"/>
                  </a:cxn>
                  <a:cxn ang="f203">
                    <a:pos x="f303" y="f289"/>
                  </a:cxn>
                  <a:cxn ang="f203">
                    <a:pos x="f304" y="f305"/>
                  </a:cxn>
                  <a:cxn ang="f203">
                    <a:pos x="f273" y="f306"/>
                  </a:cxn>
                  <a:cxn ang="f203">
                    <a:pos x="f271" y="f283"/>
                  </a:cxn>
                  <a:cxn ang="f203">
                    <a:pos x="f307" y="f308"/>
                  </a:cxn>
                  <a:cxn ang="f203">
                    <a:pos x="f309" y="f310"/>
                  </a:cxn>
                  <a:cxn ang="f203">
                    <a:pos x="f311" y="f312"/>
                  </a:cxn>
                  <a:cxn ang="f203">
                    <a:pos x="f313" y="f314"/>
                  </a:cxn>
                  <a:cxn ang="f203">
                    <a:pos x="f262" y="f315"/>
                  </a:cxn>
                  <a:cxn ang="f203">
                    <a:pos x="f316" y="f317"/>
                  </a:cxn>
                </a:cxnLst>
                <a:rect l="f261" t="f264" r="f262" b="f263"/>
                <a:pathLst>
                  <a:path w="421" h="616">
                    <a:moveTo>
                      <a:pt x="f8" y="f9"/>
                    </a:moveTo>
                    <a:lnTo>
                      <a:pt x="f10" y="f11"/>
                    </a:lnTo>
                    <a:lnTo>
                      <a:pt x="f10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18"/>
                    </a:lnTo>
                    <a:lnTo>
                      <a:pt x="f20" y="f21"/>
                    </a:lnTo>
                    <a:lnTo>
                      <a:pt x="f22" y="f21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5" y="f27"/>
                    </a:lnTo>
                    <a:lnTo>
                      <a:pt x="f28" y="f5"/>
                    </a:lnTo>
                    <a:lnTo>
                      <a:pt x="f29" y="f27"/>
                    </a:lnTo>
                    <a:lnTo>
                      <a:pt x="f29" y="f21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27" y="f42"/>
                    </a:lnTo>
                    <a:lnTo>
                      <a:pt x="f40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6" y="f48"/>
                    </a:lnTo>
                    <a:lnTo>
                      <a:pt x="f44" y="f49"/>
                    </a:lnTo>
                    <a:lnTo>
                      <a:pt x="f50" y="f49"/>
                    </a:lnTo>
                    <a:lnTo>
                      <a:pt x="f38" y="f51"/>
                    </a:lnTo>
                    <a:lnTo>
                      <a:pt x="f38" y="f52"/>
                    </a:lnTo>
                    <a:lnTo>
                      <a:pt x="f46" y="f53"/>
                    </a:lnTo>
                    <a:lnTo>
                      <a:pt x="f27" y="f54"/>
                    </a:lnTo>
                    <a:lnTo>
                      <a:pt x="f5" y="f55"/>
                    </a:lnTo>
                    <a:lnTo>
                      <a:pt x="f27" y="f55"/>
                    </a:lnTo>
                    <a:lnTo>
                      <a:pt x="f56" y="f55"/>
                    </a:lnTo>
                    <a:lnTo>
                      <a:pt x="f57" y="f58"/>
                    </a:lnTo>
                    <a:lnTo>
                      <a:pt x="f34" y="f7"/>
                    </a:lnTo>
                    <a:lnTo>
                      <a:pt x="f30" y="f59"/>
                    </a:lnTo>
                    <a:lnTo>
                      <a:pt x="f60" y="f54"/>
                    </a:lnTo>
                    <a:lnTo>
                      <a:pt x="f29" y="f53"/>
                    </a:lnTo>
                    <a:lnTo>
                      <a:pt x="f61" y="f62"/>
                    </a:lnTo>
                    <a:lnTo>
                      <a:pt x="f25" y="f63"/>
                    </a:lnTo>
                    <a:lnTo>
                      <a:pt x="f23" y="f63"/>
                    </a:lnTo>
                    <a:lnTo>
                      <a:pt x="f28" y="f51"/>
                    </a:lnTo>
                    <a:lnTo>
                      <a:pt x="f61" y="f64"/>
                    </a:lnTo>
                    <a:lnTo>
                      <a:pt x="f28" y="f65"/>
                    </a:lnTo>
                    <a:lnTo>
                      <a:pt x="f23" y="f49"/>
                    </a:lnTo>
                    <a:lnTo>
                      <a:pt x="f66" y="f48"/>
                    </a:lnTo>
                    <a:lnTo>
                      <a:pt x="f67" y="f47"/>
                    </a:lnTo>
                    <a:lnTo>
                      <a:pt x="f67" y="f68"/>
                    </a:lnTo>
                    <a:lnTo>
                      <a:pt x="f22" y="f43"/>
                    </a:lnTo>
                    <a:lnTo>
                      <a:pt x="f23" y="f69"/>
                    </a:lnTo>
                    <a:lnTo>
                      <a:pt x="f66" y="f69"/>
                    </a:lnTo>
                    <a:lnTo>
                      <a:pt x="f20" y="f39"/>
                    </a:lnTo>
                    <a:lnTo>
                      <a:pt x="f19" y="f70"/>
                    </a:lnTo>
                    <a:lnTo>
                      <a:pt x="f19" y="f37"/>
                    </a:lnTo>
                    <a:lnTo>
                      <a:pt x="f69" y="f37"/>
                    </a:lnTo>
                    <a:lnTo>
                      <a:pt x="f71" y="f72"/>
                    </a:lnTo>
                    <a:lnTo>
                      <a:pt x="f71" y="f73"/>
                    </a:lnTo>
                    <a:lnTo>
                      <a:pt x="f74" y="f75"/>
                    </a:lnTo>
                    <a:lnTo>
                      <a:pt x="f17" y="f60"/>
                    </a:lnTo>
                    <a:lnTo>
                      <a:pt x="f76" y="f77"/>
                    </a:lnTo>
                    <a:lnTo>
                      <a:pt x="f13" y="f78"/>
                    </a:lnTo>
                    <a:lnTo>
                      <a:pt x="f6" y="f79"/>
                    </a:lnTo>
                    <a:lnTo>
                      <a:pt x="f6" y="f31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" name="Freeform 7"/>
              <p:cNvSpPr/>
              <p:nvPr/>
            </p:nvSpPr>
            <p:spPr>
              <a:xfrm>
                <a:off x="2972120" y="5080013"/>
                <a:ext cx="1894316" cy="150346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05"/>
                  <a:gd name="f7" fmla="val 952"/>
                  <a:gd name="f8" fmla="val 1180"/>
                  <a:gd name="f9" fmla="val 352"/>
                  <a:gd name="f10" fmla="val 1154"/>
                  <a:gd name="f11" fmla="val 336"/>
                  <a:gd name="f12" fmla="val 1095"/>
                  <a:gd name="f13" fmla="val 320"/>
                  <a:gd name="f14" fmla="val 1036"/>
                  <a:gd name="f15" fmla="val 296"/>
                  <a:gd name="f16" fmla="val 969"/>
                  <a:gd name="f17" fmla="val 288"/>
                  <a:gd name="f18" fmla="val 910"/>
                  <a:gd name="f19" fmla="val 280"/>
                  <a:gd name="f20" fmla="val 893"/>
                  <a:gd name="f21" fmla="val 256"/>
                  <a:gd name="f22" fmla="val 859"/>
                  <a:gd name="f23" fmla="val 232"/>
                  <a:gd name="f24" fmla="val 817"/>
                  <a:gd name="f25" fmla="val 224"/>
                  <a:gd name="f26" fmla="val 784"/>
                  <a:gd name="f27" fmla="val 192"/>
                  <a:gd name="f28" fmla="val 733"/>
                  <a:gd name="f29" fmla="val 152"/>
                  <a:gd name="f30" fmla="val 716"/>
                  <a:gd name="f31" fmla="val 144"/>
                  <a:gd name="f32" fmla="val 699"/>
                  <a:gd name="f33" fmla="val 666"/>
                  <a:gd name="f34" fmla="val 136"/>
                  <a:gd name="f35" fmla="val 632"/>
                  <a:gd name="f36" fmla="val 120"/>
                  <a:gd name="f37" fmla="val 598"/>
                  <a:gd name="f38" fmla="val 128"/>
                  <a:gd name="f39" fmla="val 556"/>
                  <a:gd name="f40" fmla="val 104"/>
                  <a:gd name="f41" fmla="val 522"/>
                  <a:gd name="f42" fmla="val 480"/>
                  <a:gd name="f43" fmla="val 96"/>
                  <a:gd name="f44" fmla="val 387"/>
                  <a:gd name="f45" fmla="val 64"/>
                  <a:gd name="f46" fmla="val 362"/>
                  <a:gd name="f47" fmla="val 48"/>
                  <a:gd name="f48" fmla="val 227"/>
                  <a:gd name="f49" fmla="val 32"/>
                  <a:gd name="f50" fmla="val 202"/>
                  <a:gd name="f51" fmla="val 16"/>
                  <a:gd name="f52" fmla="val 185"/>
                  <a:gd name="f53" fmla="val 168"/>
                  <a:gd name="f54" fmla="val 143"/>
                  <a:gd name="f55" fmla="val 135"/>
                  <a:gd name="f56" fmla="val 8"/>
                  <a:gd name="f57" fmla="val 126"/>
                  <a:gd name="f58" fmla="val 24"/>
                  <a:gd name="f59" fmla="val 109"/>
                  <a:gd name="f60" fmla="val 59"/>
                  <a:gd name="f61" fmla="val 17"/>
                  <a:gd name="f62" fmla="val 25"/>
                  <a:gd name="f63" fmla="val 80"/>
                  <a:gd name="f64" fmla="val 88"/>
                  <a:gd name="f65" fmla="val 34"/>
                  <a:gd name="f66" fmla="val 184"/>
                  <a:gd name="f67" fmla="val 67"/>
                  <a:gd name="f68" fmla="val 176"/>
                  <a:gd name="f69" fmla="val 84"/>
                  <a:gd name="f70" fmla="val 200"/>
                  <a:gd name="f71" fmla="val 76"/>
                  <a:gd name="f72" fmla="val 208"/>
                  <a:gd name="f73" fmla="val 93"/>
                  <a:gd name="f74" fmla="val 216"/>
                  <a:gd name="f75" fmla="val 194"/>
                  <a:gd name="f76" fmla="val 240"/>
                  <a:gd name="f77" fmla="val 236"/>
                  <a:gd name="f78" fmla="val 264"/>
                  <a:gd name="f79" fmla="val 253"/>
                  <a:gd name="f80" fmla="val 272"/>
                  <a:gd name="f81" fmla="val 261"/>
                  <a:gd name="f82" fmla="val 312"/>
                  <a:gd name="f83" fmla="val 328"/>
                  <a:gd name="f84" fmla="val 344"/>
                  <a:gd name="f85" fmla="val 177"/>
                  <a:gd name="f86" fmla="val 368"/>
                  <a:gd name="f87" fmla="val 160"/>
                  <a:gd name="f88" fmla="val 400"/>
                  <a:gd name="f89" fmla="val 424"/>
                  <a:gd name="f90" fmla="val 432"/>
                  <a:gd name="f91" fmla="val 464"/>
                  <a:gd name="f92" fmla="val 101"/>
                  <a:gd name="f93" fmla="val 488"/>
                  <a:gd name="f94" fmla="val 552"/>
                  <a:gd name="f95" fmla="val 568"/>
                  <a:gd name="f96" fmla="val 576"/>
                  <a:gd name="f97" fmla="val 584"/>
                  <a:gd name="f98" fmla="val 592"/>
                  <a:gd name="f99" fmla="val 608"/>
                  <a:gd name="f100" fmla="val 656"/>
                  <a:gd name="f101" fmla="val 672"/>
                  <a:gd name="f102" fmla="val 696"/>
                  <a:gd name="f103" fmla="val 720"/>
                  <a:gd name="f104" fmla="val 752"/>
                  <a:gd name="f105" fmla="val 792"/>
                  <a:gd name="f106" fmla="val 816"/>
                  <a:gd name="f107" fmla="val 840"/>
                  <a:gd name="f108" fmla="val 880"/>
                  <a:gd name="f109" fmla="val 118"/>
                  <a:gd name="f110" fmla="val 920"/>
                  <a:gd name="f111" fmla="val 219"/>
                  <a:gd name="f112" fmla="val 928"/>
                  <a:gd name="f113" fmla="val 295"/>
                  <a:gd name="f114" fmla="val 912"/>
                  <a:gd name="f115" fmla="val 337"/>
                  <a:gd name="f116" fmla="val 896"/>
                  <a:gd name="f117" fmla="val 379"/>
                  <a:gd name="f118" fmla="val 904"/>
                  <a:gd name="f119" fmla="val 463"/>
                  <a:gd name="f120" fmla="val 539"/>
                  <a:gd name="f121" fmla="val 573"/>
                  <a:gd name="f122" fmla="val 615"/>
                  <a:gd name="f123" fmla="val 872"/>
                  <a:gd name="f124" fmla="val 649"/>
                  <a:gd name="f125" fmla="val 856"/>
                  <a:gd name="f126" fmla="val 848"/>
                  <a:gd name="f127" fmla="val 725"/>
                  <a:gd name="f128" fmla="val 824"/>
                  <a:gd name="f129" fmla="val 800"/>
                  <a:gd name="f130" fmla="val 842"/>
                  <a:gd name="f131" fmla="val 809"/>
                  <a:gd name="f132" fmla="val 664"/>
                  <a:gd name="f133" fmla="val 624"/>
                  <a:gd name="f134" fmla="val 885"/>
                  <a:gd name="f135" fmla="val 536"/>
                  <a:gd name="f136" fmla="val 927"/>
                  <a:gd name="f137" fmla="val 504"/>
                  <a:gd name="f138" fmla="val 935"/>
                  <a:gd name="f139" fmla="val 944"/>
                  <a:gd name="f140" fmla="val 472"/>
                  <a:gd name="f141" fmla="val 977"/>
                  <a:gd name="f142" fmla="val 448"/>
                  <a:gd name="f143" fmla="val 1019"/>
                  <a:gd name="f144" fmla="val 440"/>
                  <a:gd name="f145" fmla="val 1196"/>
                  <a:gd name="f146" fmla="val 376"/>
                  <a:gd name="f147" fmla="+- 0 0 -90"/>
                  <a:gd name="f148" fmla="*/ f3 1 1205"/>
                  <a:gd name="f149" fmla="*/ f4 1 952"/>
                  <a:gd name="f150" fmla="+- f7 0 f5"/>
                  <a:gd name="f151" fmla="+- f6 0 f5"/>
                  <a:gd name="f152" fmla="*/ f147 f0 1"/>
                  <a:gd name="f153" fmla="*/ f151 1 1205"/>
                  <a:gd name="f154" fmla="*/ f150 1 952"/>
                  <a:gd name="f155" fmla="*/ 1154 f151 1"/>
                  <a:gd name="f156" fmla="*/ 336 f150 1"/>
                  <a:gd name="f157" fmla="*/ 1036 f151 1"/>
                  <a:gd name="f158" fmla="*/ 296 f150 1"/>
                  <a:gd name="f159" fmla="*/ 910 f151 1"/>
                  <a:gd name="f160" fmla="*/ 280 f150 1"/>
                  <a:gd name="f161" fmla="*/ 859 f151 1"/>
                  <a:gd name="f162" fmla="*/ 232 f150 1"/>
                  <a:gd name="f163" fmla="*/ 784 f151 1"/>
                  <a:gd name="f164" fmla="*/ 192 f150 1"/>
                  <a:gd name="f165" fmla="*/ 716 f151 1"/>
                  <a:gd name="f166" fmla="*/ 144 f150 1"/>
                  <a:gd name="f167" fmla="*/ 666 f151 1"/>
                  <a:gd name="f168" fmla="*/ 136 f150 1"/>
                  <a:gd name="f169" fmla="*/ 598 f151 1"/>
                  <a:gd name="f170" fmla="*/ 128 f150 1"/>
                  <a:gd name="f171" fmla="*/ 522 f151 1"/>
                  <a:gd name="f172" fmla="*/ 104 f150 1"/>
                  <a:gd name="f173" fmla="*/ 387 f151 1"/>
                  <a:gd name="f174" fmla="*/ 64 f150 1"/>
                  <a:gd name="f175" fmla="*/ 320 f151 1"/>
                  <a:gd name="f176" fmla="*/ 48 f150 1"/>
                  <a:gd name="f177" fmla="*/ 202 f151 1"/>
                  <a:gd name="f178" fmla="*/ 16 f150 1"/>
                  <a:gd name="f179" fmla="*/ 168 f151 1"/>
                  <a:gd name="f180" fmla="*/ 0 f150 1"/>
                  <a:gd name="f181" fmla="*/ 135 f151 1"/>
                  <a:gd name="f182" fmla="*/ 8 f150 1"/>
                  <a:gd name="f183" fmla="*/ 109 f151 1"/>
                  <a:gd name="f184" fmla="*/ 24 f150 1"/>
                  <a:gd name="f185" fmla="*/ 17 f151 1"/>
                  <a:gd name="f186" fmla="*/ 25 f151 1"/>
                  <a:gd name="f187" fmla="*/ 88 f150 1"/>
                  <a:gd name="f188" fmla="*/ 34 f151 1"/>
                  <a:gd name="f189" fmla="*/ 67 f151 1"/>
                  <a:gd name="f190" fmla="*/ 176 f150 1"/>
                  <a:gd name="f191" fmla="*/ 84 f151 1"/>
                  <a:gd name="f192" fmla="*/ 200 f150 1"/>
                  <a:gd name="f193" fmla="*/ 93 f151 1"/>
                  <a:gd name="f194" fmla="*/ 216 f150 1"/>
                  <a:gd name="f195" fmla="*/ 143 f151 1"/>
                  <a:gd name="f196" fmla="*/ 194 f151 1"/>
                  <a:gd name="f197" fmla="*/ 224 f150 1"/>
                  <a:gd name="f198" fmla="*/ 236 f151 1"/>
                  <a:gd name="f199" fmla="*/ 256 f150 1"/>
                  <a:gd name="f200" fmla="*/ 253 f151 1"/>
                  <a:gd name="f201" fmla="*/ 272 f150 1"/>
                  <a:gd name="f202" fmla="*/ 261 f151 1"/>
                  <a:gd name="f203" fmla="*/ 328 f150 1"/>
                  <a:gd name="f204" fmla="*/ 177 f151 1"/>
                  <a:gd name="f205" fmla="*/ 368 f150 1"/>
                  <a:gd name="f206" fmla="*/ 160 f151 1"/>
                  <a:gd name="f207" fmla="*/ 424 f150 1"/>
                  <a:gd name="f208" fmla="*/ 432 f150 1"/>
                  <a:gd name="f209" fmla="*/ 126 f151 1"/>
                  <a:gd name="f210" fmla="*/ 480 f150 1"/>
                  <a:gd name="f211" fmla="*/ 76 f151 1"/>
                  <a:gd name="f212" fmla="*/ 488 f150 1"/>
                  <a:gd name="f213" fmla="*/ 568 f150 1"/>
                  <a:gd name="f214" fmla="*/ 101 f151 1"/>
                  <a:gd name="f215" fmla="*/ 584 f150 1"/>
                  <a:gd name="f216" fmla="*/ 608 f150 1"/>
                  <a:gd name="f217" fmla="*/ 656 f150 1"/>
                  <a:gd name="f218" fmla="*/ 672 f150 1"/>
                  <a:gd name="f219" fmla="*/ 720 f150 1"/>
                  <a:gd name="f220" fmla="*/ 0 f151 1"/>
                  <a:gd name="f221" fmla="*/ 784 f150 1"/>
                  <a:gd name="f222" fmla="*/ 59 f151 1"/>
                  <a:gd name="f223" fmla="*/ 792 f150 1"/>
                  <a:gd name="f224" fmla="*/ 840 f150 1"/>
                  <a:gd name="f225" fmla="*/ 118 f151 1"/>
                  <a:gd name="f226" fmla="*/ 920 f150 1"/>
                  <a:gd name="f227" fmla="*/ 219 f151 1"/>
                  <a:gd name="f228" fmla="*/ 928 f150 1"/>
                  <a:gd name="f229" fmla="*/ 295 f151 1"/>
                  <a:gd name="f230" fmla="*/ 912 f150 1"/>
                  <a:gd name="f231" fmla="*/ 379 f151 1"/>
                  <a:gd name="f232" fmla="*/ 904 f150 1"/>
                  <a:gd name="f233" fmla="*/ 539 f151 1"/>
                  <a:gd name="f234" fmla="*/ 649 f151 1"/>
                  <a:gd name="f235" fmla="*/ 856 f150 1"/>
                  <a:gd name="f236" fmla="*/ 725 f151 1"/>
                  <a:gd name="f237" fmla="*/ 824 f150 1"/>
                  <a:gd name="f238" fmla="*/ 752 f150 1"/>
                  <a:gd name="f239" fmla="*/ 809 f151 1"/>
                  <a:gd name="f240" fmla="*/ 664 f150 1"/>
                  <a:gd name="f241" fmla="*/ 842 f151 1"/>
                  <a:gd name="f242" fmla="*/ 592 f150 1"/>
                  <a:gd name="f243" fmla="*/ 927 f151 1"/>
                  <a:gd name="f244" fmla="*/ 504 f150 1"/>
                  <a:gd name="f245" fmla="*/ 944 f151 1"/>
                  <a:gd name="f246" fmla="*/ 472 f150 1"/>
                  <a:gd name="f247" fmla="*/ 1019 f151 1"/>
                  <a:gd name="f248" fmla="*/ 440 f150 1"/>
                  <a:gd name="f249" fmla="*/ 1196 f151 1"/>
                  <a:gd name="f250" fmla="*/ 376 f150 1"/>
                  <a:gd name="f251" fmla="*/ 1205 f151 1"/>
                  <a:gd name="f252" fmla="*/ 344 f150 1"/>
                  <a:gd name="f253" fmla="*/ 952 f150 1"/>
                  <a:gd name="f254" fmla="*/ f152 1 f2"/>
                  <a:gd name="f255" fmla="*/ f155 1 1205"/>
                  <a:gd name="f256" fmla="*/ f156 1 952"/>
                  <a:gd name="f257" fmla="*/ f157 1 1205"/>
                  <a:gd name="f258" fmla="*/ f158 1 952"/>
                  <a:gd name="f259" fmla="*/ f159 1 1205"/>
                  <a:gd name="f260" fmla="*/ f160 1 952"/>
                  <a:gd name="f261" fmla="*/ f161 1 1205"/>
                  <a:gd name="f262" fmla="*/ f162 1 952"/>
                  <a:gd name="f263" fmla="*/ f163 1 1205"/>
                  <a:gd name="f264" fmla="*/ f164 1 952"/>
                  <a:gd name="f265" fmla="*/ f165 1 1205"/>
                  <a:gd name="f266" fmla="*/ f166 1 952"/>
                  <a:gd name="f267" fmla="*/ f167 1 1205"/>
                  <a:gd name="f268" fmla="*/ f168 1 952"/>
                  <a:gd name="f269" fmla="*/ f169 1 1205"/>
                  <a:gd name="f270" fmla="*/ f170 1 952"/>
                  <a:gd name="f271" fmla="*/ f171 1 1205"/>
                  <a:gd name="f272" fmla="*/ f172 1 952"/>
                  <a:gd name="f273" fmla="*/ f173 1 1205"/>
                  <a:gd name="f274" fmla="*/ f174 1 952"/>
                  <a:gd name="f275" fmla="*/ f175 1 1205"/>
                  <a:gd name="f276" fmla="*/ f176 1 952"/>
                  <a:gd name="f277" fmla="*/ f177 1 1205"/>
                  <a:gd name="f278" fmla="*/ f178 1 952"/>
                  <a:gd name="f279" fmla="*/ f179 1 1205"/>
                  <a:gd name="f280" fmla="*/ f180 1 952"/>
                  <a:gd name="f281" fmla="*/ f181 1 1205"/>
                  <a:gd name="f282" fmla="*/ f182 1 952"/>
                  <a:gd name="f283" fmla="*/ f183 1 1205"/>
                  <a:gd name="f284" fmla="*/ f184 1 952"/>
                  <a:gd name="f285" fmla="*/ f185 1 1205"/>
                  <a:gd name="f286" fmla="*/ f186 1 1205"/>
                  <a:gd name="f287" fmla="*/ f187 1 952"/>
                  <a:gd name="f288" fmla="*/ f188 1 1205"/>
                  <a:gd name="f289" fmla="*/ f189 1 1205"/>
                  <a:gd name="f290" fmla="*/ f190 1 952"/>
                  <a:gd name="f291" fmla="*/ f191 1 1205"/>
                  <a:gd name="f292" fmla="*/ f192 1 952"/>
                  <a:gd name="f293" fmla="*/ f193 1 1205"/>
                  <a:gd name="f294" fmla="*/ f194 1 952"/>
                  <a:gd name="f295" fmla="*/ f195 1 1205"/>
                  <a:gd name="f296" fmla="*/ f196 1 1205"/>
                  <a:gd name="f297" fmla="*/ f197 1 952"/>
                  <a:gd name="f298" fmla="*/ f198 1 1205"/>
                  <a:gd name="f299" fmla="*/ f199 1 952"/>
                  <a:gd name="f300" fmla="*/ f200 1 1205"/>
                  <a:gd name="f301" fmla="*/ f201 1 952"/>
                  <a:gd name="f302" fmla="*/ f202 1 1205"/>
                  <a:gd name="f303" fmla="*/ f203 1 952"/>
                  <a:gd name="f304" fmla="*/ f204 1 1205"/>
                  <a:gd name="f305" fmla="*/ f205 1 952"/>
                  <a:gd name="f306" fmla="*/ f206 1 1205"/>
                  <a:gd name="f307" fmla="*/ f207 1 952"/>
                  <a:gd name="f308" fmla="*/ f208 1 952"/>
                  <a:gd name="f309" fmla="*/ f209 1 1205"/>
                  <a:gd name="f310" fmla="*/ f210 1 952"/>
                  <a:gd name="f311" fmla="*/ f211 1 1205"/>
                  <a:gd name="f312" fmla="*/ f212 1 952"/>
                  <a:gd name="f313" fmla="*/ f213 1 952"/>
                  <a:gd name="f314" fmla="*/ f214 1 1205"/>
                  <a:gd name="f315" fmla="*/ f215 1 952"/>
                  <a:gd name="f316" fmla="*/ f216 1 952"/>
                  <a:gd name="f317" fmla="*/ f217 1 952"/>
                  <a:gd name="f318" fmla="*/ f218 1 952"/>
                  <a:gd name="f319" fmla="*/ f219 1 952"/>
                  <a:gd name="f320" fmla="*/ f220 1 1205"/>
                  <a:gd name="f321" fmla="*/ f221 1 952"/>
                  <a:gd name="f322" fmla="*/ f222 1 1205"/>
                  <a:gd name="f323" fmla="*/ f223 1 952"/>
                  <a:gd name="f324" fmla="*/ f224 1 952"/>
                  <a:gd name="f325" fmla="*/ f225 1 1205"/>
                  <a:gd name="f326" fmla="*/ f226 1 952"/>
                  <a:gd name="f327" fmla="*/ f227 1 1205"/>
                  <a:gd name="f328" fmla="*/ f228 1 952"/>
                  <a:gd name="f329" fmla="*/ f229 1 1205"/>
                  <a:gd name="f330" fmla="*/ f230 1 952"/>
                  <a:gd name="f331" fmla="*/ f231 1 1205"/>
                  <a:gd name="f332" fmla="*/ f232 1 952"/>
                  <a:gd name="f333" fmla="*/ f233 1 1205"/>
                  <a:gd name="f334" fmla="*/ f234 1 1205"/>
                  <a:gd name="f335" fmla="*/ f235 1 952"/>
                  <a:gd name="f336" fmla="*/ f236 1 1205"/>
                  <a:gd name="f337" fmla="*/ f237 1 952"/>
                  <a:gd name="f338" fmla="*/ f238 1 952"/>
                  <a:gd name="f339" fmla="*/ f239 1 1205"/>
                  <a:gd name="f340" fmla="*/ f240 1 952"/>
                  <a:gd name="f341" fmla="*/ f241 1 1205"/>
                  <a:gd name="f342" fmla="*/ f242 1 952"/>
                  <a:gd name="f343" fmla="*/ f243 1 1205"/>
                  <a:gd name="f344" fmla="*/ f244 1 952"/>
                  <a:gd name="f345" fmla="*/ f245 1 1205"/>
                  <a:gd name="f346" fmla="*/ f246 1 952"/>
                  <a:gd name="f347" fmla="*/ f247 1 1205"/>
                  <a:gd name="f348" fmla="*/ f248 1 952"/>
                  <a:gd name="f349" fmla="*/ f249 1 1205"/>
                  <a:gd name="f350" fmla="*/ f250 1 952"/>
                  <a:gd name="f351" fmla="*/ f251 1 1205"/>
                  <a:gd name="f352" fmla="*/ f252 1 952"/>
                  <a:gd name="f353" fmla="*/ f253 1 952"/>
                  <a:gd name="f354" fmla="+- f254 0 f1"/>
                  <a:gd name="f355" fmla="*/ f255 1 f153"/>
                  <a:gd name="f356" fmla="*/ f256 1 f154"/>
                  <a:gd name="f357" fmla="*/ f257 1 f153"/>
                  <a:gd name="f358" fmla="*/ f258 1 f154"/>
                  <a:gd name="f359" fmla="*/ f259 1 f153"/>
                  <a:gd name="f360" fmla="*/ f260 1 f154"/>
                  <a:gd name="f361" fmla="*/ f261 1 f153"/>
                  <a:gd name="f362" fmla="*/ f262 1 f154"/>
                  <a:gd name="f363" fmla="*/ f263 1 f153"/>
                  <a:gd name="f364" fmla="*/ f264 1 f154"/>
                  <a:gd name="f365" fmla="*/ f265 1 f153"/>
                  <a:gd name="f366" fmla="*/ f266 1 f154"/>
                  <a:gd name="f367" fmla="*/ f267 1 f153"/>
                  <a:gd name="f368" fmla="*/ f268 1 f154"/>
                  <a:gd name="f369" fmla="*/ f269 1 f153"/>
                  <a:gd name="f370" fmla="*/ f270 1 f154"/>
                  <a:gd name="f371" fmla="*/ f271 1 f153"/>
                  <a:gd name="f372" fmla="*/ f272 1 f154"/>
                  <a:gd name="f373" fmla="*/ f273 1 f153"/>
                  <a:gd name="f374" fmla="*/ f274 1 f154"/>
                  <a:gd name="f375" fmla="*/ f275 1 f153"/>
                  <a:gd name="f376" fmla="*/ f276 1 f154"/>
                  <a:gd name="f377" fmla="*/ f277 1 f153"/>
                  <a:gd name="f378" fmla="*/ f278 1 f154"/>
                  <a:gd name="f379" fmla="*/ f279 1 f153"/>
                  <a:gd name="f380" fmla="*/ f280 1 f154"/>
                  <a:gd name="f381" fmla="*/ f281 1 f153"/>
                  <a:gd name="f382" fmla="*/ f282 1 f154"/>
                  <a:gd name="f383" fmla="*/ f283 1 f153"/>
                  <a:gd name="f384" fmla="*/ f284 1 f154"/>
                  <a:gd name="f385" fmla="*/ f285 1 f153"/>
                  <a:gd name="f386" fmla="*/ f286 1 f153"/>
                  <a:gd name="f387" fmla="*/ f287 1 f154"/>
                  <a:gd name="f388" fmla="*/ f288 1 f153"/>
                  <a:gd name="f389" fmla="*/ f289 1 f153"/>
                  <a:gd name="f390" fmla="*/ f290 1 f154"/>
                  <a:gd name="f391" fmla="*/ f291 1 f153"/>
                  <a:gd name="f392" fmla="*/ f292 1 f154"/>
                  <a:gd name="f393" fmla="*/ f293 1 f153"/>
                  <a:gd name="f394" fmla="*/ f294 1 f154"/>
                  <a:gd name="f395" fmla="*/ f295 1 f153"/>
                  <a:gd name="f396" fmla="*/ f296 1 f153"/>
                  <a:gd name="f397" fmla="*/ f297 1 f154"/>
                  <a:gd name="f398" fmla="*/ f298 1 f153"/>
                  <a:gd name="f399" fmla="*/ f299 1 f154"/>
                  <a:gd name="f400" fmla="*/ f300 1 f153"/>
                  <a:gd name="f401" fmla="*/ f301 1 f154"/>
                  <a:gd name="f402" fmla="*/ f302 1 f153"/>
                  <a:gd name="f403" fmla="*/ f303 1 f154"/>
                  <a:gd name="f404" fmla="*/ f304 1 f153"/>
                  <a:gd name="f405" fmla="*/ f305 1 f154"/>
                  <a:gd name="f406" fmla="*/ f306 1 f153"/>
                  <a:gd name="f407" fmla="*/ f307 1 f154"/>
                  <a:gd name="f408" fmla="*/ f308 1 f154"/>
                  <a:gd name="f409" fmla="*/ f309 1 f153"/>
                  <a:gd name="f410" fmla="*/ f310 1 f154"/>
                  <a:gd name="f411" fmla="*/ f311 1 f153"/>
                  <a:gd name="f412" fmla="*/ f312 1 f154"/>
                  <a:gd name="f413" fmla="*/ f313 1 f154"/>
                  <a:gd name="f414" fmla="*/ f314 1 f153"/>
                  <a:gd name="f415" fmla="*/ f315 1 f154"/>
                  <a:gd name="f416" fmla="*/ f316 1 f154"/>
                  <a:gd name="f417" fmla="*/ f317 1 f154"/>
                  <a:gd name="f418" fmla="*/ f318 1 f154"/>
                  <a:gd name="f419" fmla="*/ f319 1 f154"/>
                  <a:gd name="f420" fmla="*/ f320 1 f153"/>
                  <a:gd name="f421" fmla="*/ f321 1 f154"/>
                  <a:gd name="f422" fmla="*/ f322 1 f153"/>
                  <a:gd name="f423" fmla="*/ f323 1 f154"/>
                  <a:gd name="f424" fmla="*/ f324 1 f154"/>
                  <a:gd name="f425" fmla="*/ f325 1 f153"/>
                  <a:gd name="f426" fmla="*/ f326 1 f154"/>
                  <a:gd name="f427" fmla="*/ f327 1 f153"/>
                  <a:gd name="f428" fmla="*/ f328 1 f154"/>
                  <a:gd name="f429" fmla="*/ f329 1 f153"/>
                  <a:gd name="f430" fmla="*/ f330 1 f154"/>
                  <a:gd name="f431" fmla="*/ f331 1 f153"/>
                  <a:gd name="f432" fmla="*/ f332 1 f154"/>
                  <a:gd name="f433" fmla="*/ f333 1 f153"/>
                  <a:gd name="f434" fmla="*/ f334 1 f153"/>
                  <a:gd name="f435" fmla="*/ f335 1 f154"/>
                  <a:gd name="f436" fmla="*/ f336 1 f153"/>
                  <a:gd name="f437" fmla="*/ f337 1 f154"/>
                  <a:gd name="f438" fmla="*/ f338 1 f154"/>
                  <a:gd name="f439" fmla="*/ f339 1 f153"/>
                  <a:gd name="f440" fmla="*/ f340 1 f154"/>
                  <a:gd name="f441" fmla="*/ f341 1 f153"/>
                  <a:gd name="f442" fmla="*/ f342 1 f154"/>
                  <a:gd name="f443" fmla="*/ f343 1 f153"/>
                  <a:gd name="f444" fmla="*/ f344 1 f154"/>
                  <a:gd name="f445" fmla="*/ f345 1 f153"/>
                  <a:gd name="f446" fmla="*/ f346 1 f154"/>
                  <a:gd name="f447" fmla="*/ f347 1 f153"/>
                  <a:gd name="f448" fmla="*/ f348 1 f154"/>
                  <a:gd name="f449" fmla="*/ f349 1 f153"/>
                  <a:gd name="f450" fmla="*/ f350 1 f154"/>
                  <a:gd name="f451" fmla="*/ f351 1 f153"/>
                  <a:gd name="f452" fmla="*/ f352 1 f154"/>
                  <a:gd name="f453" fmla="*/ f353 1 f154"/>
                  <a:gd name="f454" fmla="*/ f420 f148 1"/>
                  <a:gd name="f455" fmla="*/ f451 f148 1"/>
                  <a:gd name="f456" fmla="*/ f453 f149 1"/>
                  <a:gd name="f457" fmla="*/ f380 f149 1"/>
                  <a:gd name="f458" fmla="*/ f355 f148 1"/>
                  <a:gd name="f459" fmla="*/ f356 f149 1"/>
                  <a:gd name="f460" fmla="*/ f357 f148 1"/>
                  <a:gd name="f461" fmla="*/ f358 f149 1"/>
                  <a:gd name="f462" fmla="*/ f359 f148 1"/>
                  <a:gd name="f463" fmla="*/ f360 f149 1"/>
                  <a:gd name="f464" fmla="*/ f361 f148 1"/>
                  <a:gd name="f465" fmla="*/ f362 f149 1"/>
                  <a:gd name="f466" fmla="*/ f363 f148 1"/>
                  <a:gd name="f467" fmla="*/ f364 f149 1"/>
                  <a:gd name="f468" fmla="*/ f365 f148 1"/>
                  <a:gd name="f469" fmla="*/ f366 f149 1"/>
                  <a:gd name="f470" fmla="*/ f367 f148 1"/>
                  <a:gd name="f471" fmla="*/ f368 f149 1"/>
                  <a:gd name="f472" fmla="*/ f369 f148 1"/>
                  <a:gd name="f473" fmla="*/ f370 f149 1"/>
                  <a:gd name="f474" fmla="*/ f371 f148 1"/>
                  <a:gd name="f475" fmla="*/ f372 f149 1"/>
                  <a:gd name="f476" fmla="*/ f373 f148 1"/>
                  <a:gd name="f477" fmla="*/ f374 f149 1"/>
                  <a:gd name="f478" fmla="*/ f375 f148 1"/>
                  <a:gd name="f479" fmla="*/ f376 f149 1"/>
                  <a:gd name="f480" fmla="*/ f377 f148 1"/>
                  <a:gd name="f481" fmla="*/ f378 f149 1"/>
                  <a:gd name="f482" fmla="*/ f379 f148 1"/>
                  <a:gd name="f483" fmla="*/ f381 f148 1"/>
                  <a:gd name="f484" fmla="*/ f382 f149 1"/>
                  <a:gd name="f485" fmla="*/ f383 f148 1"/>
                  <a:gd name="f486" fmla="*/ f384 f149 1"/>
                  <a:gd name="f487" fmla="*/ f385 f148 1"/>
                  <a:gd name="f488" fmla="*/ f386 f148 1"/>
                  <a:gd name="f489" fmla="*/ f387 f149 1"/>
                  <a:gd name="f490" fmla="*/ f388 f148 1"/>
                  <a:gd name="f491" fmla="*/ f389 f148 1"/>
                  <a:gd name="f492" fmla="*/ f390 f149 1"/>
                  <a:gd name="f493" fmla="*/ f391 f148 1"/>
                  <a:gd name="f494" fmla="*/ f392 f149 1"/>
                  <a:gd name="f495" fmla="*/ f393 f148 1"/>
                  <a:gd name="f496" fmla="*/ f394 f149 1"/>
                  <a:gd name="f497" fmla="*/ f395 f148 1"/>
                  <a:gd name="f498" fmla="*/ f396 f148 1"/>
                  <a:gd name="f499" fmla="*/ f397 f149 1"/>
                  <a:gd name="f500" fmla="*/ f398 f148 1"/>
                  <a:gd name="f501" fmla="*/ f399 f149 1"/>
                  <a:gd name="f502" fmla="*/ f400 f148 1"/>
                  <a:gd name="f503" fmla="*/ f401 f149 1"/>
                  <a:gd name="f504" fmla="*/ f402 f148 1"/>
                  <a:gd name="f505" fmla="*/ f403 f149 1"/>
                  <a:gd name="f506" fmla="*/ f404 f148 1"/>
                  <a:gd name="f507" fmla="*/ f405 f149 1"/>
                  <a:gd name="f508" fmla="*/ f406 f148 1"/>
                  <a:gd name="f509" fmla="*/ f407 f149 1"/>
                  <a:gd name="f510" fmla="*/ f408 f149 1"/>
                  <a:gd name="f511" fmla="*/ f409 f148 1"/>
                  <a:gd name="f512" fmla="*/ f410 f149 1"/>
                  <a:gd name="f513" fmla="*/ f411 f148 1"/>
                  <a:gd name="f514" fmla="*/ f412 f149 1"/>
                  <a:gd name="f515" fmla="*/ f413 f149 1"/>
                  <a:gd name="f516" fmla="*/ f414 f148 1"/>
                  <a:gd name="f517" fmla="*/ f415 f149 1"/>
                  <a:gd name="f518" fmla="*/ f416 f149 1"/>
                  <a:gd name="f519" fmla="*/ f417 f149 1"/>
                  <a:gd name="f520" fmla="*/ f418 f149 1"/>
                  <a:gd name="f521" fmla="*/ f419 f149 1"/>
                  <a:gd name="f522" fmla="*/ f421 f149 1"/>
                  <a:gd name="f523" fmla="*/ f422 f148 1"/>
                  <a:gd name="f524" fmla="*/ f423 f149 1"/>
                  <a:gd name="f525" fmla="*/ f424 f149 1"/>
                  <a:gd name="f526" fmla="*/ f425 f148 1"/>
                  <a:gd name="f527" fmla="*/ f426 f149 1"/>
                  <a:gd name="f528" fmla="*/ f427 f148 1"/>
                  <a:gd name="f529" fmla="*/ f428 f149 1"/>
                  <a:gd name="f530" fmla="*/ f429 f148 1"/>
                  <a:gd name="f531" fmla="*/ f430 f149 1"/>
                  <a:gd name="f532" fmla="*/ f431 f148 1"/>
                  <a:gd name="f533" fmla="*/ f432 f149 1"/>
                  <a:gd name="f534" fmla="*/ f433 f148 1"/>
                  <a:gd name="f535" fmla="*/ f434 f148 1"/>
                  <a:gd name="f536" fmla="*/ f435 f149 1"/>
                  <a:gd name="f537" fmla="*/ f436 f148 1"/>
                  <a:gd name="f538" fmla="*/ f437 f149 1"/>
                  <a:gd name="f539" fmla="*/ f438 f149 1"/>
                  <a:gd name="f540" fmla="*/ f439 f148 1"/>
                  <a:gd name="f541" fmla="*/ f440 f149 1"/>
                  <a:gd name="f542" fmla="*/ f441 f148 1"/>
                  <a:gd name="f543" fmla="*/ f442 f149 1"/>
                  <a:gd name="f544" fmla="*/ f443 f148 1"/>
                  <a:gd name="f545" fmla="*/ f444 f149 1"/>
                  <a:gd name="f546" fmla="*/ f445 f148 1"/>
                  <a:gd name="f547" fmla="*/ f446 f149 1"/>
                  <a:gd name="f548" fmla="*/ f447 f148 1"/>
                  <a:gd name="f549" fmla="*/ f448 f149 1"/>
                  <a:gd name="f550" fmla="*/ f449 f148 1"/>
                  <a:gd name="f551" fmla="*/ f450 f149 1"/>
                  <a:gd name="f552" fmla="*/ f452 f14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54">
                    <a:pos x="f458" y="f459"/>
                  </a:cxn>
                  <a:cxn ang="f354">
                    <a:pos x="f460" y="f461"/>
                  </a:cxn>
                  <a:cxn ang="f354">
                    <a:pos x="f462" y="f463"/>
                  </a:cxn>
                  <a:cxn ang="f354">
                    <a:pos x="f464" y="f465"/>
                  </a:cxn>
                  <a:cxn ang="f354">
                    <a:pos x="f466" y="f467"/>
                  </a:cxn>
                  <a:cxn ang="f354">
                    <a:pos x="f468" y="f469"/>
                  </a:cxn>
                  <a:cxn ang="f354">
                    <a:pos x="f470" y="f471"/>
                  </a:cxn>
                  <a:cxn ang="f354">
                    <a:pos x="f472" y="f473"/>
                  </a:cxn>
                  <a:cxn ang="f354">
                    <a:pos x="f474" y="f475"/>
                  </a:cxn>
                  <a:cxn ang="f354">
                    <a:pos x="f476" y="f477"/>
                  </a:cxn>
                  <a:cxn ang="f354">
                    <a:pos x="f478" y="f479"/>
                  </a:cxn>
                  <a:cxn ang="f354">
                    <a:pos x="f480" y="f481"/>
                  </a:cxn>
                  <a:cxn ang="f354">
                    <a:pos x="f482" y="f457"/>
                  </a:cxn>
                  <a:cxn ang="f354">
                    <a:pos x="f483" y="f484"/>
                  </a:cxn>
                  <a:cxn ang="f354">
                    <a:pos x="f485" y="f486"/>
                  </a:cxn>
                  <a:cxn ang="f354">
                    <a:pos x="f487" y="f479"/>
                  </a:cxn>
                  <a:cxn ang="f354">
                    <a:pos x="f488" y="f489"/>
                  </a:cxn>
                  <a:cxn ang="f354">
                    <a:pos x="f490" y="f473"/>
                  </a:cxn>
                  <a:cxn ang="f354">
                    <a:pos x="f491" y="f492"/>
                  </a:cxn>
                  <a:cxn ang="f354">
                    <a:pos x="f493" y="f494"/>
                  </a:cxn>
                  <a:cxn ang="f354">
                    <a:pos x="f495" y="f496"/>
                  </a:cxn>
                  <a:cxn ang="f354">
                    <a:pos x="f497" y="f465"/>
                  </a:cxn>
                  <a:cxn ang="f354">
                    <a:pos x="f498" y="f499"/>
                  </a:cxn>
                  <a:cxn ang="f354">
                    <a:pos x="f500" y="f501"/>
                  </a:cxn>
                  <a:cxn ang="f354">
                    <a:pos x="f502" y="f503"/>
                  </a:cxn>
                  <a:cxn ang="f354">
                    <a:pos x="f504" y="f461"/>
                  </a:cxn>
                  <a:cxn ang="f354">
                    <a:pos x="f480" y="f505"/>
                  </a:cxn>
                  <a:cxn ang="f354">
                    <a:pos x="f506" y="f507"/>
                  </a:cxn>
                  <a:cxn ang="f354">
                    <a:pos x="f508" y="f509"/>
                  </a:cxn>
                  <a:cxn ang="f354">
                    <a:pos x="f497" y="f510"/>
                  </a:cxn>
                  <a:cxn ang="f354">
                    <a:pos x="f511" y="f512"/>
                  </a:cxn>
                  <a:cxn ang="f354">
                    <a:pos x="f513" y="f514"/>
                  </a:cxn>
                  <a:cxn ang="f354">
                    <a:pos x="f485" y="f515"/>
                  </a:cxn>
                  <a:cxn ang="f354">
                    <a:pos x="f516" y="f517"/>
                  </a:cxn>
                  <a:cxn ang="f354">
                    <a:pos x="f491" y="f518"/>
                  </a:cxn>
                  <a:cxn ang="f354">
                    <a:pos x="f491" y="f519"/>
                  </a:cxn>
                  <a:cxn ang="f354">
                    <a:pos x="f493" y="f520"/>
                  </a:cxn>
                  <a:cxn ang="f354">
                    <a:pos x="f487" y="f521"/>
                  </a:cxn>
                  <a:cxn ang="f354">
                    <a:pos x="f454" y="f522"/>
                  </a:cxn>
                  <a:cxn ang="f354">
                    <a:pos x="f523" y="f524"/>
                  </a:cxn>
                  <a:cxn ang="f354">
                    <a:pos x="f485" y="f525"/>
                  </a:cxn>
                  <a:cxn ang="f354">
                    <a:pos x="f526" y="f527"/>
                  </a:cxn>
                  <a:cxn ang="f354">
                    <a:pos x="f528" y="f529"/>
                  </a:cxn>
                  <a:cxn ang="f354">
                    <a:pos x="f530" y="f531"/>
                  </a:cxn>
                  <a:cxn ang="f354">
                    <a:pos x="f532" y="f533"/>
                  </a:cxn>
                  <a:cxn ang="f354">
                    <a:pos x="f534" y="f529"/>
                  </a:cxn>
                  <a:cxn ang="f354">
                    <a:pos x="f472" y="f533"/>
                  </a:cxn>
                  <a:cxn ang="f354">
                    <a:pos x="f535" y="f536"/>
                  </a:cxn>
                  <a:cxn ang="f354">
                    <a:pos x="f537" y="f538"/>
                  </a:cxn>
                  <a:cxn ang="f354">
                    <a:pos x="f466" y="f539"/>
                  </a:cxn>
                  <a:cxn ang="f354">
                    <a:pos x="f540" y="f541"/>
                  </a:cxn>
                  <a:cxn ang="f354">
                    <a:pos x="f542" y="f543"/>
                  </a:cxn>
                  <a:cxn ang="f354">
                    <a:pos x="f544" y="f545"/>
                  </a:cxn>
                  <a:cxn ang="f354">
                    <a:pos x="f546" y="f547"/>
                  </a:cxn>
                  <a:cxn ang="f354">
                    <a:pos x="f546" y="f547"/>
                  </a:cxn>
                  <a:cxn ang="f354">
                    <a:pos x="f548" y="f549"/>
                  </a:cxn>
                  <a:cxn ang="f354">
                    <a:pos x="f550" y="f551"/>
                  </a:cxn>
                  <a:cxn ang="f354">
                    <a:pos x="f455" y="f507"/>
                  </a:cxn>
                  <a:cxn ang="f354">
                    <a:pos x="f455" y="f552"/>
                  </a:cxn>
                </a:cxnLst>
                <a:rect l="f454" t="f457" r="f455" b="f456"/>
                <a:pathLst>
                  <a:path w="1205" h="95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1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0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13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"/>
                    </a:lnTo>
                    <a:lnTo>
                      <a:pt x="f53" y="f5"/>
                    </a:lnTo>
                    <a:lnTo>
                      <a:pt x="f54" y="f5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58"/>
                    </a:lnTo>
                    <a:lnTo>
                      <a:pt x="f60" y="f49"/>
                    </a:lnTo>
                    <a:lnTo>
                      <a:pt x="f61" y="f47"/>
                    </a:lnTo>
                    <a:lnTo>
                      <a:pt x="f62" y="f63"/>
                    </a:lnTo>
                    <a:lnTo>
                      <a:pt x="f62" y="f64"/>
                    </a:lnTo>
                    <a:lnTo>
                      <a:pt x="f62" y="f40"/>
                    </a:lnTo>
                    <a:lnTo>
                      <a:pt x="f65" y="f38"/>
                    </a:lnTo>
                    <a:lnTo>
                      <a:pt x="f61" y="f66"/>
                    </a:lnTo>
                    <a:lnTo>
                      <a:pt x="f67" y="f68"/>
                    </a:lnTo>
                    <a:lnTo>
                      <a:pt x="f69" y="f66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57" y="f74"/>
                    </a:lnTo>
                    <a:lnTo>
                      <a:pt x="f54" y="f23"/>
                    </a:lnTo>
                    <a:lnTo>
                      <a:pt x="f53" y="f23"/>
                    </a:lnTo>
                    <a:lnTo>
                      <a:pt x="f75" y="f25"/>
                    </a:lnTo>
                    <a:lnTo>
                      <a:pt x="f48" y="f76"/>
                    </a:lnTo>
                    <a:lnTo>
                      <a:pt x="f77" y="f21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17"/>
                    </a:lnTo>
                    <a:lnTo>
                      <a:pt x="f81" y="f15"/>
                    </a:lnTo>
                    <a:lnTo>
                      <a:pt x="f48" y="f82"/>
                    </a:lnTo>
                    <a:lnTo>
                      <a:pt x="f50" y="f83"/>
                    </a:lnTo>
                    <a:lnTo>
                      <a:pt x="f5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7" y="f89"/>
                    </a:lnTo>
                    <a:lnTo>
                      <a:pt x="f29" y="f90"/>
                    </a:lnTo>
                    <a:lnTo>
                      <a:pt x="f54" y="f90"/>
                    </a:lnTo>
                    <a:lnTo>
                      <a:pt x="f54" y="f91"/>
                    </a:lnTo>
                    <a:lnTo>
                      <a:pt x="f57" y="f42"/>
                    </a:lnTo>
                    <a:lnTo>
                      <a:pt x="f92" y="f93"/>
                    </a:lnTo>
                    <a:lnTo>
                      <a:pt x="f71" y="f93"/>
                    </a:lnTo>
                    <a:lnTo>
                      <a:pt x="f73" y="f94"/>
                    </a:lnTo>
                    <a:lnTo>
                      <a:pt x="f59" y="f95"/>
                    </a:lnTo>
                    <a:lnTo>
                      <a:pt x="f59" y="f96"/>
                    </a:lnTo>
                    <a:lnTo>
                      <a:pt x="f92" y="f97"/>
                    </a:lnTo>
                    <a:lnTo>
                      <a:pt x="f71" y="f98"/>
                    </a:lnTo>
                    <a:lnTo>
                      <a:pt x="f67" y="f99"/>
                    </a:lnTo>
                    <a:lnTo>
                      <a:pt x="f60" y="f35"/>
                    </a:lnTo>
                    <a:lnTo>
                      <a:pt x="f67" y="f100"/>
                    </a:lnTo>
                    <a:lnTo>
                      <a:pt x="f71" y="f101"/>
                    </a:lnTo>
                    <a:lnTo>
                      <a:pt x="f69" y="f101"/>
                    </a:lnTo>
                    <a:lnTo>
                      <a:pt x="f60" y="f102"/>
                    </a:lnTo>
                    <a:lnTo>
                      <a:pt x="f61" y="f103"/>
                    </a:lnTo>
                    <a:lnTo>
                      <a:pt x="f56" y="f104"/>
                    </a:lnTo>
                    <a:lnTo>
                      <a:pt x="f5" y="f26"/>
                    </a:lnTo>
                    <a:lnTo>
                      <a:pt x="f61" y="f26"/>
                    </a:lnTo>
                    <a:lnTo>
                      <a:pt x="f60" y="f105"/>
                    </a:lnTo>
                    <a:lnTo>
                      <a:pt x="f73" y="f106"/>
                    </a:lnTo>
                    <a:lnTo>
                      <a:pt x="f59" y="f107"/>
                    </a:lnTo>
                    <a:lnTo>
                      <a:pt x="f59" y="f108"/>
                    </a:lnTo>
                    <a:lnTo>
                      <a:pt x="f109" y="f110"/>
                    </a:lnTo>
                    <a:lnTo>
                      <a:pt x="f29" y="f7"/>
                    </a:lnTo>
                    <a:lnTo>
                      <a:pt x="f111" y="f112"/>
                    </a:lnTo>
                    <a:lnTo>
                      <a:pt x="f79" y="f110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119" y="f110"/>
                    </a:lnTo>
                    <a:lnTo>
                      <a:pt x="f120" y="f112"/>
                    </a:lnTo>
                    <a:lnTo>
                      <a:pt x="f121" y="f112"/>
                    </a:lnTo>
                    <a:lnTo>
                      <a:pt x="f37" y="f118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28" y="f126"/>
                    </a:lnTo>
                    <a:lnTo>
                      <a:pt x="f127" y="f128"/>
                    </a:lnTo>
                    <a:lnTo>
                      <a:pt x="f28" y="f129"/>
                    </a:lnTo>
                    <a:lnTo>
                      <a:pt x="f26" y="f104"/>
                    </a:lnTo>
                    <a:lnTo>
                      <a:pt x="f130" y="f103"/>
                    </a:lnTo>
                    <a:lnTo>
                      <a:pt x="f131" y="f132"/>
                    </a:lnTo>
                    <a:lnTo>
                      <a:pt x="f131" y="f133"/>
                    </a:lnTo>
                    <a:lnTo>
                      <a:pt x="f130" y="f98"/>
                    </a:lnTo>
                    <a:lnTo>
                      <a:pt x="f134" y="f135"/>
                    </a:lnTo>
                    <a:lnTo>
                      <a:pt x="f136" y="f137"/>
                    </a:lnTo>
                    <a:lnTo>
                      <a:pt x="f138" y="f137"/>
                    </a:lnTo>
                    <a:lnTo>
                      <a:pt x="f139" y="f140"/>
                    </a:lnTo>
                    <a:lnTo>
                      <a:pt x="f141" y="f142"/>
                    </a:lnTo>
                    <a:lnTo>
                      <a:pt x="f143" y="f144"/>
                    </a:lnTo>
                    <a:lnTo>
                      <a:pt x="f12" y="f90"/>
                    </a:lnTo>
                    <a:lnTo>
                      <a:pt x="f145" y="f146"/>
                    </a:lnTo>
                    <a:lnTo>
                      <a:pt x="f6" y="f146"/>
                    </a:lnTo>
                    <a:lnTo>
                      <a:pt x="f6" y="f86"/>
                    </a:lnTo>
                    <a:lnTo>
                      <a:pt x="f6" y="f84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" name="Freeform 8"/>
              <p:cNvSpPr/>
              <p:nvPr/>
            </p:nvSpPr>
            <p:spPr>
              <a:xfrm>
                <a:off x="2720596" y="5357981"/>
                <a:ext cx="661824" cy="97282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21"/>
                  <a:gd name="f7" fmla="val 616"/>
                  <a:gd name="f8" fmla="val 413"/>
                  <a:gd name="f9" fmla="val 96"/>
                  <a:gd name="f10" fmla="val 396"/>
                  <a:gd name="f11" fmla="val 88"/>
                  <a:gd name="f12" fmla="val 80"/>
                  <a:gd name="f13" fmla="val 387"/>
                  <a:gd name="f14" fmla="val 64"/>
                  <a:gd name="f15" fmla="val 354"/>
                  <a:gd name="f16" fmla="val 48"/>
                  <a:gd name="f17" fmla="val 328"/>
                  <a:gd name="f18" fmla="val 56"/>
                  <a:gd name="f19" fmla="val 303"/>
                  <a:gd name="f20" fmla="val 286"/>
                  <a:gd name="f21" fmla="val 40"/>
                  <a:gd name="f22" fmla="val 253"/>
                  <a:gd name="f23" fmla="val 236"/>
                  <a:gd name="f24" fmla="val 32"/>
                  <a:gd name="f25" fmla="val 244"/>
                  <a:gd name="f26" fmla="val 24"/>
                  <a:gd name="f27" fmla="val 8"/>
                  <a:gd name="f28" fmla="val 227"/>
                  <a:gd name="f29" fmla="val 177"/>
                  <a:gd name="f30" fmla="val 160"/>
                  <a:gd name="f31" fmla="val 112"/>
                  <a:gd name="f32" fmla="val 143"/>
                  <a:gd name="f33" fmla="val 144"/>
                  <a:gd name="f34" fmla="val 126"/>
                  <a:gd name="f35" fmla="val 208"/>
                  <a:gd name="f36" fmla="val 92"/>
                  <a:gd name="f37" fmla="val 256"/>
                  <a:gd name="f38" fmla="val 42"/>
                  <a:gd name="f39" fmla="val 304"/>
                  <a:gd name="f40" fmla="val 17"/>
                  <a:gd name="f41" fmla="val 352"/>
                  <a:gd name="f42" fmla="val 368"/>
                  <a:gd name="f43" fmla="val 376"/>
                  <a:gd name="f44" fmla="val 34"/>
                  <a:gd name="f45" fmla="val 384"/>
                  <a:gd name="f46" fmla="val 25"/>
                  <a:gd name="f47" fmla="val 400"/>
                  <a:gd name="f48" fmla="val 408"/>
                  <a:gd name="f49" fmla="val 416"/>
                  <a:gd name="f50" fmla="val 67"/>
                  <a:gd name="f51" fmla="val 480"/>
                  <a:gd name="f52" fmla="val 512"/>
                  <a:gd name="f53" fmla="val 544"/>
                  <a:gd name="f54" fmla="val 576"/>
                  <a:gd name="f55" fmla="val 592"/>
                  <a:gd name="f56" fmla="val 50"/>
                  <a:gd name="f57" fmla="val 84"/>
                  <a:gd name="f58" fmla="val 600"/>
                  <a:gd name="f59" fmla="val 608"/>
                  <a:gd name="f60" fmla="val 168"/>
                  <a:gd name="f61" fmla="val 219"/>
                  <a:gd name="f62" fmla="val 520"/>
                  <a:gd name="f63" fmla="val 496"/>
                  <a:gd name="f64" fmla="val 456"/>
                  <a:gd name="f65" fmla="val 432"/>
                  <a:gd name="f66" fmla="val 261"/>
                  <a:gd name="f67" fmla="val 269"/>
                  <a:gd name="f68" fmla="val 392"/>
                  <a:gd name="f69" fmla="val 312"/>
                  <a:gd name="f70" fmla="val 288"/>
                  <a:gd name="f71" fmla="val 320"/>
                  <a:gd name="f72" fmla="val 248"/>
                  <a:gd name="f73" fmla="val 224"/>
                  <a:gd name="f74" fmla="val 337"/>
                  <a:gd name="f75" fmla="val 192"/>
                  <a:gd name="f76" fmla="val 362"/>
                  <a:gd name="f77" fmla="val 152"/>
                  <a:gd name="f78" fmla="val 136"/>
                  <a:gd name="f79" fmla="val 120"/>
                  <a:gd name="f80" fmla="+- 0 0 -90"/>
                  <a:gd name="f81" fmla="*/ f3 1 421"/>
                  <a:gd name="f82" fmla="*/ f4 1 616"/>
                  <a:gd name="f83" fmla="+- f7 0 f5"/>
                  <a:gd name="f84" fmla="+- f6 0 f5"/>
                  <a:gd name="f85" fmla="*/ f80 f0 1"/>
                  <a:gd name="f86" fmla="*/ f84 1 421"/>
                  <a:gd name="f87" fmla="*/ f83 1 616"/>
                  <a:gd name="f88" fmla="*/ 396 f84 1"/>
                  <a:gd name="f89" fmla="*/ 88 f83 1"/>
                  <a:gd name="f90" fmla="*/ 387 f84 1"/>
                  <a:gd name="f91" fmla="*/ 64 f83 1"/>
                  <a:gd name="f92" fmla="*/ 328 f84 1"/>
                  <a:gd name="f93" fmla="*/ 56 f83 1"/>
                  <a:gd name="f94" fmla="*/ 286 f84 1"/>
                  <a:gd name="f95" fmla="*/ 40 f83 1"/>
                  <a:gd name="f96" fmla="*/ 236 f84 1"/>
                  <a:gd name="f97" fmla="*/ 32 f83 1"/>
                  <a:gd name="f98" fmla="*/ 244 f84 1"/>
                  <a:gd name="f99" fmla="*/ 8 f83 1"/>
                  <a:gd name="f100" fmla="*/ 177 f84 1"/>
                  <a:gd name="f101" fmla="*/ 160 f84 1"/>
                  <a:gd name="f102" fmla="*/ 112 f83 1"/>
                  <a:gd name="f103" fmla="*/ 126 f84 1"/>
                  <a:gd name="f104" fmla="*/ 208 f83 1"/>
                  <a:gd name="f105" fmla="*/ 42 f84 1"/>
                  <a:gd name="f106" fmla="*/ 304 f83 1"/>
                  <a:gd name="f107" fmla="*/ 8 f84 1"/>
                  <a:gd name="f108" fmla="*/ 368 f83 1"/>
                  <a:gd name="f109" fmla="*/ 34 f84 1"/>
                  <a:gd name="f110" fmla="*/ 384 f83 1"/>
                  <a:gd name="f111" fmla="*/ 25 f84 1"/>
                  <a:gd name="f112" fmla="*/ 408 f83 1"/>
                  <a:gd name="f113" fmla="*/ 67 f84 1"/>
                  <a:gd name="f114" fmla="*/ 416 f83 1"/>
                  <a:gd name="f115" fmla="*/ 512 f83 1"/>
                  <a:gd name="f116" fmla="*/ 576 f83 1"/>
                  <a:gd name="f117" fmla="*/ 592 f83 1"/>
                  <a:gd name="f118" fmla="*/ 84 f84 1"/>
                  <a:gd name="f119" fmla="*/ 600 f83 1"/>
                  <a:gd name="f120" fmla="*/ 608 f83 1"/>
                  <a:gd name="f121" fmla="*/ 168 f84 1"/>
                  <a:gd name="f122" fmla="*/ 219 f84 1"/>
                  <a:gd name="f123" fmla="*/ 520 f83 1"/>
                  <a:gd name="f124" fmla="*/ 496 f83 1"/>
                  <a:gd name="f125" fmla="*/ 456 f83 1"/>
                  <a:gd name="f126" fmla="*/ 269 f84 1"/>
                  <a:gd name="f127" fmla="*/ 400 f83 1"/>
                  <a:gd name="f128" fmla="*/ 253 f84 1"/>
                  <a:gd name="f129" fmla="*/ 376 f83 1"/>
                  <a:gd name="f130" fmla="*/ 261 f84 1"/>
                  <a:gd name="f131" fmla="*/ 312 f83 1"/>
                  <a:gd name="f132" fmla="*/ 303 f84 1"/>
                  <a:gd name="f133" fmla="*/ 288 f83 1"/>
                  <a:gd name="f134" fmla="*/ 312 f84 1"/>
                  <a:gd name="f135" fmla="*/ 256 f83 1"/>
                  <a:gd name="f136" fmla="*/ 320 f84 1"/>
                  <a:gd name="f137" fmla="*/ 224 f83 1"/>
                  <a:gd name="f138" fmla="*/ 168 f83 1"/>
                  <a:gd name="f139" fmla="*/ 136 f83 1"/>
                  <a:gd name="f140" fmla="*/ 421 f84 1"/>
                  <a:gd name="f141" fmla="*/ 413 f84 1"/>
                  <a:gd name="f142" fmla="*/ 96 f83 1"/>
                  <a:gd name="f143" fmla="*/ 0 f84 1"/>
                  <a:gd name="f144" fmla="*/ 0 f83 1"/>
                  <a:gd name="f145" fmla="*/ 616 f83 1"/>
                  <a:gd name="f146" fmla="*/ f85 1 f2"/>
                  <a:gd name="f147" fmla="*/ f88 1 421"/>
                  <a:gd name="f148" fmla="*/ f89 1 616"/>
                  <a:gd name="f149" fmla="*/ f90 1 421"/>
                  <a:gd name="f150" fmla="*/ f91 1 616"/>
                  <a:gd name="f151" fmla="*/ f92 1 421"/>
                  <a:gd name="f152" fmla="*/ f93 1 616"/>
                  <a:gd name="f153" fmla="*/ f94 1 421"/>
                  <a:gd name="f154" fmla="*/ f95 1 616"/>
                  <a:gd name="f155" fmla="*/ f96 1 421"/>
                  <a:gd name="f156" fmla="*/ f97 1 616"/>
                  <a:gd name="f157" fmla="*/ f98 1 421"/>
                  <a:gd name="f158" fmla="*/ f99 1 616"/>
                  <a:gd name="f159" fmla="*/ f100 1 421"/>
                  <a:gd name="f160" fmla="*/ f101 1 421"/>
                  <a:gd name="f161" fmla="*/ f102 1 616"/>
                  <a:gd name="f162" fmla="*/ f103 1 421"/>
                  <a:gd name="f163" fmla="*/ f104 1 616"/>
                  <a:gd name="f164" fmla="*/ f105 1 421"/>
                  <a:gd name="f165" fmla="*/ f106 1 616"/>
                  <a:gd name="f166" fmla="*/ f107 1 421"/>
                  <a:gd name="f167" fmla="*/ f108 1 616"/>
                  <a:gd name="f168" fmla="*/ f109 1 421"/>
                  <a:gd name="f169" fmla="*/ f110 1 616"/>
                  <a:gd name="f170" fmla="*/ f111 1 421"/>
                  <a:gd name="f171" fmla="*/ f112 1 616"/>
                  <a:gd name="f172" fmla="*/ f113 1 421"/>
                  <a:gd name="f173" fmla="*/ f114 1 616"/>
                  <a:gd name="f174" fmla="*/ f115 1 616"/>
                  <a:gd name="f175" fmla="*/ f116 1 616"/>
                  <a:gd name="f176" fmla="*/ f117 1 616"/>
                  <a:gd name="f177" fmla="*/ f118 1 421"/>
                  <a:gd name="f178" fmla="*/ f119 1 616"/>
                  <a:gd name="f179" fmla="*/ f120 1 616"/>
                  <a:gd name="f180" fmla="*/ f121 1 421"/>
                  <a:gd name="f181" fmla="*/ f122 1 421"/>
                  <a:gd name="f182" fmla="*/ f123 1 616"/>
                  <a:gd name="f183" fmla="*/ f124 1 616"/>
                  <a:gd name="f184" fmla="*/ f125 1 616"/>
                  <a:gd name="f185" fmla="*/ f126 1 421"/>
                  <a:gd name="f186" fmla="*/ f127 1 616"/>
                  <a:gd name="f187" fmla="*/ f128 1 421"/>
                  <a:gd name="f188" fmla="*/ f129 1 616"/>
                  <a:gd name="f189" fmla="*/ f130 1 421"/>
                  <a:gd name="f190" fmla="*/ f131 1 616"/>
                  <a:gd name="f191" fmla="*/ f132 1 421"/>
                  <a:gd name="f192" fmla="*/ f133 1 616"/>
                  <a:gd name="f193" fmla="*/ f134 1 421"/>
                  <a:gd name="f194" fmla="*/ f135 1 616"/>
                  <a:gd name="f195" fmla="*/ f136 1 421"/>
                  <a:gd name="f196" fmla="*/ f137 1 616"/>
                  <a:gd name="f197" fmla="*/ f138 1 616"/>
                  <a:gd name="f198" fmla="*/ f139 1 616"/>
                  <a:gd name="f199" fmla="*/ f140 1 421"/>
                  <a:gd name="f200" fmla="*/ f141 1 421"/>
                  <a:gd name="f201" fmla="*/ f142 1 616"/>
                  <a:gd name="f202" fmla="*/ f143 1 421"/>
                  <a:gd name="f203" fmla="*/ f144 1 616"/>
                  <a:gd name="f204" fmla="*/ f145 1 616"/>
                  <a:gd name="f205" fmla="+- f146 0 f1"/>
                  <a:gd name="f206" fmla="*/ f147 1 f86"/>
                  <a:gd name="f207" fmla="*/ f148 1 f87"/>
                  <a:gd name="f208" fmla="*/ f149 1 f86"/>
                  <a:gd name="f209" fmla="*/ f150 1 f87"/>
                  <a:gd name="f210" fmla="*/ f151 1 f86"/>
                  <a:gd name="f211" fmla="*/ f152 1 f87"/>
                  <a:gd name="f212" fmla="*/ f153 1 f86"/>
                  <a:gd name="f213" fmla="*/ f154 1 f87"/>
                  <a:gd name="f214" fmla="*/ f155 1 f86"/>
                  <a:gd name="f215" fmla="*/ f156 1 f87"/>
                  <a:gd name="f216" fmla="*/ f157 1 f86"/>
                  <a:gd name="f217" fmla="*/ f158 1 f87"/>
                  <a:gd name="f218" fmla="*/ f159 1 f86"/>
                  <a:gd name="f219" fmla="*/ f160 1 f86"/>
                  <a:gd name="f220" fmla="*/ f161 1 f87"/>
                  <a:gd name="f221" fmla="*/ f162 1 f86"/>
                  <a:gd name="f222" fmla="*/ f163 1 f87"/>
                  <a:gd name="f223" fmla="*/ f164 1 f86"/>
                  <a:gd name="f224" fmla="*/ f165 1 f87"/>
                  <a:gd name="f225" fmla="*/ f166 1 f86"/>
                  <a:gd name="f226" fmla="*/ f167 1 f87"/>
                  <a:gd name="f227" fmla="*/ f168 1 f86"/>
                  <a:gd name="f228" fmla="*/ f169 1 f87"/>
                  <a:gd name="f229" fmla="*/ f170 1 f86"/>
                  <a:gd name="f230" fmla="*/ f171 1 f87"/>
                  <a:gd name="f231" fmla="*/ f172 1 f86"/>
                  <a:gd name="f232" fmla="*/ f173 1 f87"/>
                  <a:gd name="f233" fmla="*/ f174 1 f87"/>
                  <a:gd name="f234" fmla="*/ f175 1 f87"/>
                  <a:gd name="f235" fmla="*/ f176 1 f87"/>
                  <a:gd name="f236" fmla="*/ f177 1 f86"/>
                  <a:gd name="f237" fmla="*/ f178 1 f87"/>
                  <a:gd name="f238" fmla="*/ f179 1 f87"/>
                  <a:gd name="f239" fmla="*/ f180 1 f86"/>
                  <a:gd name="f240" fmla="*/ f181 1 f86"/>
                  <a:gd name="f241" fmla="*/ f182 1 f87"/>
                  <a:gd name="f242" fmla="*/ f183 1 f87"/>
                  <a:gd name="f243" fmla="*/ f184 1 f87"/>
                  <a:gd name="f244" fmla="*/ f185 1 f86"/>
                  <a:gd name="f245" fmla="*/ f186 1 f87"/>
                  <a:gd name="f246" fmla="*/ f187 1 f86"/>
                  <a:gd name="f247" fmla="*/ f188 1 f87"/>
                  <a:gd name="f248" fmla="*/ f189 1 f86"/>
                  <a:gd name="f249" fmla="*/ f190 1 f87"/>
                  <a:gd name="f250" fmla="*/ f191 1 f86"/>
                  <a:gd name="f251" fmla="*/ f192 1 f87"/>
                  <a:gd name="f252" fmla="*/ f193 1 f86"/>
                  <a:gd name="f253" fmla="*/ f194 1 f87"/>
                  <a:gd name="f254" fmla="*/ f195 1 f86"/>
                  <a:gd name="f255" fmla="*/ f196 1 f87"/>
                  <a:gd name="f256" fmla="*/ f197 1 f87"/>
                  <a:gd name="f257" fmla="*/ f198 1 f87"/>
                  <a:gd name="f258" fmla="*/ f199 1 f86"/>
                  <a:gd name="f259" fmla="*/ f200 1 f86"/>
                  <a:gd name="f260" fmla="*/ f201 1 f87"/>
                  <a:gd name="f261" fmla="*/ f202 1 f86"/>
                  <a:gd name="f262" fmla="*/ f203 1 f87"/>
                  <a:gd name="f263" fmla="*/ f204 1 f87"/>
                  <a:gd name="f264" fmla="*/ f261 f81 1"/>
                  <a:gd name="f265" fmla="*/ f258 f81 1"/>
                  <a:gd name="f266" fmla="*/ f263 f82 1"/>
                  <a:gd name="f267" fmla="*/ f262 f82 1"/>
                  <a:gd name="f268" fmla="*/ f206 f81 1"/>
                  <a:gd name="f269" fmla="*/ f207 f82 1"/>
                  <a:gd name="f270" fmla="*/ f208 f81 1"/>
                  <a:gd name="f271" fmla="*/ f209 f82 1"/>
                  <a:gd name="f272" fmla="*/ f210 f81 1"/>
                  <a:gd name="f273" fmla="*/ f211 f82 1"/>
                  <a:gd name="f274" fmla="*/ f212 f81 1"/>
                  <a:gd name="f275" fmla="*/ f213 f82 1"/>
                  <a:gd name="f276" fmla="*/ f214 f81 1"/>
                  <a:gd name="f277" fmla="*/ f215 f82 1"/>
                  <a:gd name="f278" fmla="*/ f216 f81 1"/>
                  <a:gd name="f279" fmla="*/ f217 f82 1"/>
                  <a:gd name="f280" fmla="*/ f218 f81 1"/>
                  <a:gd name="f281" fmla="*/ f219 f81 1"/>
                  <a:gd name="f282" fmla="*/ f220 f82 1"/>
                  <a:gd name="f283" fmla="*/ f221 f81 1"/>
                  <a:gd name="f284" fmla="*/ f222 f82 1"/>
                  <a:gd name="f285" fmla="*/ f223 f81 1"/>
                  <a:gd name="f286" fmla="*/ f224 f82 1"/>
                  <a:gd name="f287" fmla="*/ f225 f81 1"/>
                  <a:gd name="f288" fmla="*/ f226 f82 1"/>
                  <a:gd name="f289" fmla="*/ f227 f81 1"/>
                  <a:gd name="f290" fmla="*/ f228 f82 1"/>
                  <a:gd name="f291" fmla="*/ f229 f81 1"/>
                  <a:gd name="f292" fmla="*/ f230 f82 1"/>
                  <a:gd name="f293" fmla="*/ f231 f81 1"/>
                  <a:gd name="f294" fmla="*/ f232 f82 1"/>
                  <a:gd name="f295" fmla="*/ f233 f82 1"/>
                  <a:gd name="f296" fmla="*/ f234 f82 1"/>
                  <a:gd name="f297" fmla="*/ f235 f82 1"/>
                  <a:gd name="f298" fmla="*/ f236 f81 1"/>
                  <a:gd name="f299" fmla="*/ f237 f82 1"/>
                  <a:gd name="f300" fmla="*/ f238 f82 1"/>
                  <a:gd name="f301" fmla="*/ f239 f81 1"/>
                  <a:gd name="f302" fmla="*/ f240 f81 1"/>
                  <a:gd name="f303" fmla="*/ f241 f82 1"/>
                  <a:gd name="f304" fmla="*/ f242 f82 1"/>
                  <a:gd name="f305" fmla="*/ f243 f82 1"/>
                  <a:gd name="f306" fmla="*/ f244 f81 1"/>
                  <a:gd name="f307" fmla="*/ f245 f82 1"/>
                  <a:gd name="f308" fmla="*/ f246 f81 1"/>
                  <a:gd name="f309" fmla="*/ f247 f82 1"/>
                  <a:gd name="f310" fmla="*/ f248 f81 1"/>
                  <a:gd name="f311" fmla="*/ f249 f82 1"/>
                  <a:gd name="f312" fmla="*/ f250 f81 1"/>
                  <a:gd name="f313" fmla="*/ f251 f82 1"/>
                  <a:gd name="f314" fmla="*/ f252 f81 1"/>
                  <a:gd name="f315" fmla="*/ f253 f82 1"/>
                  <a:gd name="f316" fmla="*/ f254 f81 1"/>
                  <a:gd name="f317" fmla="*/ f255 f82 1"/>
                  <a:gd name="f318" fmla="*/ f256 f82 1"/>
                  <a:gd name="f319" fmla="*/ f257 f82 1"/>
                  <a:gd name="f320" fmla="*/ f259 f81 1"/>
                  <a:gd name="f321" fmla="*/ f260 f8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05">
                    <a:pos x="f268" y="f269"/>
                  </a:cxn>
                  <a:cxn ang="f205">
                    <a:pos x="f270" y="f271"/>
                  </a:cxn>
                  <a:cxn ang="f205">
                    <a:pos x="f272" y="f273"/>
                  </a:cxn>
                  <a:cxn ang="f205">
                    <a:pos x="f274" y="f275"/>
                  </a:cxn>
                  <a:cxn ang="f205">
                    <a:pos x="f276" y="f277"/>
                  </a:cxn>
                  <a:cxn ang="f205">
                    <a:pos x="f278" y="f279"/>
                  </a:cxn>
                  <a:cxn ang="f205">
                    <a:pos x="f280" y="f279"/>
                  </a:cxn>
                  <a:cxn ang="f205">
                    <a:pos x="f281" y="f282"/>
                  </a:cxn>
                  <a:cxn ang="f205">
                    <a:pos x="f283" y="f284"/>
                  </a:cxn>
                  <a:cxn ang="f205">
                    <a:pos x="f285" y="f286"/>
                  </a:cxn>
                  <a:cxn ang="f205">
                    <a:pos x="f287" y="f288"/>
                  </a:cxn>
                  <a:cxn ang="f205">
                    <a:pos x="f289" y="f290"/>
                  </a:cxn>
                  <a:cxn ang="f205">
                    <a:pos x="f291" y="f292"/>
                  </a:cxn>
                  <a:cxn ang="f205">
                    <a:pos x="f293" y="f294"/>
                  </a:cxn>
                  <a:cxn ang="f205">
                    <a:pos x="f285" y="f295"/>
                  </a:cxn>
                  <a:cxn ang="f205">
                    <a:pos x="f287" y="f296"/>
                  </a:cxn>
                  <a:cxn ang="f205">
                    <a:pos x="f287" y="f297"/>
                  </a:cxn>
                  <a:cxn ang="f205">
                    <a:pos x="f298" y="f299"/>
                  </a:cxn>
                  <a:cxn ang="f205">
                    <a:pos x="f281" y="f300"/>
                  </a:cxn>
                  <a:cxn ang="f205">
                    <a:pos x="f301" y="f296"/>
                  </a:cxn>
                  <a:cxn ang="f205">
                    <a:pos x="f302" y="f303"/>
                  </a:cxn>
                  <a:cxn ang="f205">
                    <a:pos x="f276" y="f304"/>
                  </a:cxn>
                  <a:cxn ang="f205">
                    <a:pos x="f302" y="f305"/>
                  </a:cxn>
                  <a:cxn ang="f205">
                    <a:pos x="f276" y="f294"/>
                  </a:cxn>
                  <a:cxn ang="f205">
                    <a:pos x="f306" y="f307"/>
                  </a:cxn>
                  <a:cxn ang="f205">
                    <a:pos x="f308" y="f309"/>
                  </a:cxn>
                  <a:cxn ang="f205">
                    <a:pos x="f310" y="f311"/>
                  </a:cxn>
                  <a:cxn ang="f205">
                    <a:pos x="f312" y="f313"/>
                  </a:cxn>
                  <a:cxn ang="f205">
                    <a:pos x="f314" y="f315"/>
                  </a:cxn>
                  <a:cxn ang="f205">
                    <a:pos x="f316" y="f317"/>
                  </a:cxn>
                  <a:cxn ang="f205">
                    <a:pos x="f272" y="f318"/>
                  </a:cxn>
                  <a:cxn ang="f205">
                    <a:pos x="f270" y="f319"/>
                  </a:cxn>
                  <a:cxn ang="f205">
                    <a:pos x="f265" y="f282"/>
                  </a:cxn>
                  <a:cxn ang="f205">
                    <a:pos x="f320" y="f321"/>
                  </a:cxn>
                </a:cxnLst>
                <a:rect l="f264" t="f267" r="f265" b="f266"/>
                <a:pathLst>
                  <a:path w="421" h="616">
                    <a:moveTo>
                      <a:pt x="f8" y="f9"/>
                    </a:moveTo>
                    <a:lnTo>
                      <a:pt x="f10" y="f11"/>
                    </a:lnTo>
                    <a:lnTo>
                      <a:pt x="f10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18"/>
                    </a:lnTo>
                    <a:lnTo>
                      <a:pt x="f20" y="f21"/>
                    </a:lnTo>
                    <a:lnTo>
                      <a:pt x="f22" y="f21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5" y="f27"/>
                    </a:lnTo>
                    <a:lnTo>
                      <a:pt x="f28" y="f5"/>
                    </a:lnTo>
                    <a:lnTo>
                      <a:pt x="f29" y="f27"/>
                    </a:lnTo>
                    <a:lnTo>
                      <a:pt x="f29" y="f21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27" y="f42"/>
                    </a:lnTo>
                    <a:lnTo>
                      <a:pt x="f40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6" y="f48"/>
                    </a:lnTo>
                    <a:lnTo>
                      <a:pt x="f44" y="f49"/>
                    </a:lnTo>
                    <a:lnTo>
                      <a:pt x="f50" y="f49"/>
                    </a:lnTo>
                    <a:lnTo>
                      <a:pt x="f38" y="f51"/>
                    </a:lnTo>
                    <a:lnTo>
                      <a:pt x="f38" y="f52"/>
                    </a:lnTo>
                    <a:lnTo>
                      <a:pt x="f46" y="f53"/>
                    </a:lnTo>
                    <a:lnTo>
                      <a:pt x="f27" y="f54"/>
                    </a:lnTo>
                    <a:lnTo>
                      <a:pt x="f5" y="f55"/>
                    </a:lnTo>
                    <a:lnTo>
                      <a:pt x="f27" y="f55"/>
                    </a:lnTo>
                    <a:lnTo>
                      <a:pt x="f56" y="f55"/>
                    </a:lnTo>
                    <a:lnTo>
                      <a:pt x="f57" y="f58"/>
                    </a:lnTo>
                    <a:lnTo>
                      <a:pt x="f34" y="f7"/>
                    </a:lnTo>
                    <a:lnTo>
                      <a:pt x="f30" y="f59"/>
                    </a:lnTo>
                    <a:lnTo>
                      <a:pt x="f60" y="f54"/>
                    </a:lnTo>
                    <a:lnTo>
                      <a:pt x="f29" y="f53"/>
                    </a:lnTo>
                    <a:lnTo>
                      <a:pt x="f61" y="f62"/>
                    </a:lnTo>
                    <a:lnTo>
                      <a:pt x="f25" y="f63"/>
                    </a:lnTo>
                    <a:lnTo>
                      <a:pt x="f23" y="f63"/>
                    </a:lnTo>
                    <a:lnTo>
                      <a:pt x="f28" y="f51"/>
                    </a:lnTo>
                    <a:lnTo>
                      <a:pt x="f61" y="f64"/>
                    </a:lnTo>
                    <a:lnTo>
                      <a:pt x="f28" y="f65"/>
                    </a:lnTo>
                    <a:lnTo>
                      <a:pt x="f23" y="f49"/>
                    </a:lnTo>
                    <a:lnTo>
                      <a:pt x="f66" y="f48"/>
                    </a:lnTo>
                    <a:lnTo>
                      <a:pt x="f67" y="f47"/>
                    </a:lnTo>
                    <a:lnTo>
                      <a:pt x="f67" y="f68"/>
                    </a:lnTo>
                    <a:lnTo>
                      <a:pt x="f22" y="f43"/>
                    </a:lnTo>
                    <a:lnTo>
                      <a:pt x="f23" y="f69"/>
                    </a:lnTo>
                    <a:lnTo>
                      <a:pt x="f66" y="f69"/>
                    </a:lnTo>
                    <a:lnTo>
                      <a:pt x="f20" y="f39"/>
                    </a:lnTo>
                    <a:lnTo>
                      <a:pt x="f19" y="f70"/>
                    </a:lnTo>
                    <a:lnTo>
                      <a:pt x="f19" y="f37"/>
                    </a:lnTo>
                    <a:lnTo>
                      <a:pt x="f69" y="f37"/>
                    </a:lnTo>
                    <a:lnTo>
                      <a:pt x="f71" y="f72"/>
                    </a:lnTo>
                    <a:lnTo>
                      <a:pt x="f71" y="f73"/>
                    </a:lnTo>
                    <a:lnTo>
                      <a:pt x="f74" y="f75"/>
                    </a:lnTo>
                    <a:lnTo>
                      <a:pt x="f17" y="f60"/>
                    </a:lnTo>
                    <a:lnTo>
                      <a:pt x="f76" y="f77"/>
                    </a:lnTo>
                    <a:lnTo>
                      <a:pt x="f13" y="f78"/>
                    </a:lnTo>
                    <a:lnTo>
                      <a:pt x="f6" y="f79"/>
                    </a:lnTo>
                    <a:lnTo>
                      <a:pt x="f6" y="f31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" name="Freeform 9"/>
              <p:cNvSpPr/>
              <p:nvPr/>
            </p:nvSpPr>
            <p:spPr>
              <a:xfrm>
                <a:off x="3328982" y="2957489"/>
                <a:ext cx="622532" cy="644341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396"/>
                  <a:gd name="f8" fmla="val 408"/>
                  <a:gd name="f9" fmla="val 363"/>
                  <a:gd name="f10" fmla="val 160"/>
                  <a:gd name="f11" fmla="val 354"/>
                  <a:gd name="f12" fmla="val 136"/>
                  <a:gd name="f13" fmla="val 329"/>
                  <a:gd name="f14" fmla="val 120"/>
                  <a:gd name="f15" fmla="val 295"/>
                  <a:gd name="f16" fmla="val 144"/>
                  <a:gd name="f17" fmla="val 262"/>
                  <a:gd name="f18" fmla="val 96"/>
                  <a:gd name="f19" fmla="val 278"/>
                  <a:gd name="f20" fmla="val 80"/>
                  <a:gd name="f21" fmla="val 64"/>
                  <a:gd name="f22" fmla="val 312"/>
                  <a:gd name="f23" fmla="val 321"/>
                  <a:gd name="f24" fmla="val 48"/>
                  <a:gd name="f25" fmla="val 32"/>
                  <a:gd name="f26" fmla="val 346"/>
                  <a:gd name="f27" fmla="val 24"/>
                  <a:gd name="f28" fmla="val 304"/>
                  <a:gd name="f29" fmla="val 8"/>
                  <a:gd name="f30" fmla="val 253"/>
                  <a:gd name="f31" fmla="val 219"/>
                  <a:gd name="f32" fmla="val 56"/>
                  <a:gd name="f33" fmla="val 186"/>
                  <a:gd name="f34" fmla="val 127"/>
                  <a:gd name="f35" fmla="val 72"/>
                  <a:gd name="f36" fmla="val 93"/>
                  <a:gd name="f37" fmla="val 104"/>
                  <a:gd name="f38" fmla="val 110"/>
                  <a:gd name="f39" fmla="val 76"/>
                  <a:gd name="f40" fmla="val 192"/>
                  <a:gd name="f41" fmla="val 152"/>
                  <a:gd name="f42" fmla="val 208"/>
                  <a:gd name="f43" fmla="val 224"/>
                  <a:gd name="f44" fmla="val 118"/>
                  <a:gd name="f45" fmla="val 102"/>
                  <a:gd name="f46" fmla="val 256"/>
                  <a:gd name="f47" fmla="val 51"/>
                  <a:gd name="f48" fmla="val 272"/>
                  <a:gd name="f49" fmla="val 9"/>
                  <a:gd name="f50" fmla="val 26"/>
                  <a:gd name="f51" fmla="val 328"/>
                  <a:gd name="f52" fmla="val 368"/>
                  <a:gd name="f53" fmla="val 376"/>
                  <a:gd name="f54" fmla="val 400"/>
                  <a:gd name="f55" fmla="val 59"/>
                  <a:gd name="f56" fmla="val 228"/>
                  <a:gd name="f57" fmla="val 287"/>
                  <a:gd name="f58" fmla="val 392"/>
                  <a:gd name="f59" fmla="val 371"/>
                  <a:gd name="f60" fmla="val 388"/>
                  <a:gd name="f61" fmla="val 232"/>
                  <a:gd name="f62" fmla="val 380"/>
                  <a:gd name="f63" fmla="val 176"/>
                  <a:gd name="f64" fmla="val 168"/>
                  <a:gd name="f65" fmla="+- 0 0 -90"/>
                  <a:gd name="f66" fmla="*/ f4 1 396"/>
                  <a:gd name="f67" fmla="*/ f5 1 408"/>
                  <a:gd name="f68" fmla="+- f8 0 f6"/>
                  <a:gd name="f69" fmla="+- f7 0 f6"/>
                  <a:gd name="f70" fmla="*/ f65 f0 1"/>
                  <a:gd name="f71" fmla="*/ f69 1 396"/>
                  <a:gd name="f72" fmla="*/ f68 1 408"/>
                  <a:gd name="f73" fmla="*/ 363 f69 1"/>
                  <a:gd name="f74" fmla="*/ 160 f68 1"/>
                  <a:gd name="f75" fmla="*/ 354 f69 1"/>
                  <a:gd name="f76" fmla="*/ 136 f68 1"/>
                  <a:gd name="f77" fmla="*/ 329 f69 1"/>
                  <a:gd name="f78" fmla="*/ 120 f68 1"/>
                  <a:gd name="f79" fmla="*/ 295 f69 1"/>
                  <a:gd name="f80" fmla="*/ 144 f68 1"/>
                  <a:gd name="f81" fmla="*/ 262 f69 1"/>
                  <a:gd name="f82" fmla="*/ 96 f68 1"/>
                  <a:gd name="f83" fmla="*/ 278 f69 1"/>
                  <a:gd name="f84" fmla="*/ 80 f68 1"/>
                  <a:gd name="f85" fmla="*/ 64 f68 1"/>
                  <a:gd name="f86" fmla="*/ 312 f69 1"/>
                  <a:gd name="f87" fmla="*/ 321 f69 1"/>
                  <a:gd name="f88" fmla="*/ 48 f68 1"/>
                  <a:gd name="f89" fmla="*/ 32 f68 1"/>
                  <a:gd name="f90" fmla="*/ 346 f69 1"/>
                  <a:gd name="f91" fmla="*/ 24 f68 1"/>
                  <a:gd name="f92" fmla="*/ 0 f68 1"/>
                  <a:gd name="f93" fmla="*/ 304 f69 1"/>
                  <a:gd name="f94" fmla="*/ 8 f68 1"/>
                  <a:gd name="f95" fmla="*/ 253 f69 1"/>
                  <a:gd name="f96" fmla="*/ 219 f69 1"/>
                  <a:gd name="f97" fmla="*/ 56 f68 1"/>
                  <a:gd name="f98" fmla="*/ 186 f69 1"/>
                  <a:gd name="f99" fmla="*/ 127 f69 1"/>
                  <a:gd name="f100" fmla="*/ 72 f68 1"/>
                  <a:gd name="f101" fmla="*/ 93 f69 1"/>
                  <a:gd name="f102" fmla="*/ 104 f68 1"/>
                  <a:gd name="f103" fmla="*/ 110 f69 1"/>
                  <a:gd name="f104" fmla="*/ 76 f69 1"/>
                  <a:gd name="f105" fmla="*/ 192 f68 1"/>
                  <a:gd name="f106" fmla="*/ 152 f69 1"/>
                  <a:gd name="f107" fmla="*/ 208 f68 1"/>
                  <a:gd name="f108" fmla="*/ 144 f69 1"/>
                  <a:gd name="f109" fmla="*/ 224 f68 1"/>
                  <a:gd name="f110" fmla="*/ 118 f69 1"/>
                  <a:gd name="f111" fmla="*/ 102 f69 1"/>
                  <a:gd name="f112" fmla="*/ 256 f68 1"/>
                  <a:gd name="f113" fmla="*/ 51 f69 1"/>
                  <a:gd name="f114" fmla="*/ 272 f68 1"/>
                  <a:gd name="f115" fmla="*/ 304 f68 1"/>
                  <a:gd name="f116" fmla="*/ 9 f69 1"/>
                  <a:gd name="f117" fmla="*/ 312 f68 1"/>
                  <a:gd name="f118" fmla="*/ 26 f69 1"/>
                  <a:gd name="f119" fmla="*/ 328 f68 1"/>
                  <a:gd name="f120" fmla="*/ 0 f69 1"/>
                  <a:gd name="f121" fmla="*/ 368 f68 1"/>
                  <a:gd name="f122" fmla="*/ 376 f68 1"/>
                  <a:gd name="f123" fmla="*/ 400 f68 1"/>
                  <a:gd name="f124" fmla="*/ 59 f69 1"/>
                  <a:gd name="f125" fmla="*/ 408 f68 1"/>
                  <a:gd name="f126" fmla="*/ 160 f69 1"/>
                  <a:gd name="f127" fmla="*/ 228 f69 1"/>
                  <a:gd name="f128" fmla="*/ 287 f69 1"/>
                  <a:gd name="f129" fmla="*/ 392 f68 1"/>
                  <a:gd name="f130" fmla="*/ 360 f68 1"/>
                  <a:gd name="f131" fmla="*/ 371 f69 1"/>
                  <a:gd name="f132" fmla="*/ 388 f69 1"/>
                  <a:gd name="f133" fmla="*/ 232 f68 1"/>
                  <a:gd name="f134" fmla="*/ 380 f69 1"/>
                  <a:gd name="f135" fmla="*/ 176 f68 1"/>
                  <a:gd name="f136" fmla="*/ 396 f69 1"/>
                  <a:gd name="f137" fmla="*/ 168 f68 1"/>
                  <a:gd name="f138" fmla="*/ f70 1 f3"/>
                  <a:gd name="f139" fmla="*/ f73 1 396"/>
                  <a:gd name="f140" fmla="*/ f74 1 408"/>
                  <a:gd name="f141" fmla="*/ f75 1 396"/>
                  <a:gd name="f142" fmla="*/ f76 1 408"/>
                  <a:gd name="f143" fmla="*/ f77 1 396"/>
                  <a:gd name="f144" fmla="*/ f78 1 408"/>
                  <a:gd name="f145" fmla="*/ f79 1 396"/>
                  <a:gd name="f146" fmla="*/ f80 1 408"/>
                  <a:gd name="f147" fmla="*/ f81 1 396"/>
                  <a:gd name="f148" fmla="*/ f82 1 408"/>
                  <a:gd name="f149" fmla="*/ f83 1 396"/>
                  <a:gd name="f150" fmla="*/ f84 1 408"/>
                  <a:gd name="f151" fmla="*/ f85 1 408"/>
                  <a:gd name="f152" fmla="*/ f86 1 396"/>
                  <a:gd name="f153" fmla="*/ f87 1 396"/>
                  <a:gd name="f154" fmla="*/ f88 1 408"/>
                  <a:gd name="f155" fmla="*/ f89 1 408"/>
                  <a:gd name="f156" fmla="*/ f90 1 396"/>
                  <a:gd name="f157" fmla="*/ f91 1 408"/>
                  <a:gd name="f158" fmla="*/ f92 1 408"/>
                  <a:gd name="f159" fmla="*/ f93 1 396"/>
                  <a:gd name="f160" fmla="*/ f94 1 408"/>
                  <a:gd name="f161" fmla="*/ f95 1 396"/>
                  <a:gd name="f162" fmla="*/ f96 1 396"/>
                  <a:gd name="f163" fmla="*/ f97 1 408"/>
                  <a:gd name="f164" fmla="*/ f98 1 396"/>
                  <a:gd name="f165" fmla="*/ f99 1 396"/>
                  <a:gd name="f166" fmla="*/ f100 1 408"/>
                  <a:gd name="f167" fmla="*/ f101 1 396"/>
                  <a:gd name="f168" fmla="*/ f102 1 408"/>
                  <a:gd name="f169" fmla="*/ f103 1 396"/>
                  <a:gd name="f170" fmla="*/ f104 1 396"/>
                  <a:gd name="f171" fmla="*/ f105 1 408"/>
                  <a:gd name="f172" fmla="*/ f106 1 396"/>
                  <a:gd name="f173" fmla="*/ f107 1 408"/>
                  <a:gd name="f174" fmla="*/ f108 1 396"/>
                  <a:gd name="f175" fmla="*/ f109 1 408"/>
                  <a:gd name="f176" fmla="*/ f110 1 396"/>
                  <a:gd name="f177" fmla="*/ f111 1 396"/>
                  <a:gd name="f178" fmla="*/ f112 1 408"/>
                  <a:gd name="f179" fmla="*/ f113 1 396"/>
                  <a:gd name="f180" fmla="*/ f114 1 408"/>
                  <a:gd name="f181" fmla="*/ f115 1 408"/>
                  <a:gd name="f182" fmla="*/ f116 1 396"/>
                  <a:gd name="f183" fmla="*/ f117 1 408"/>
                  <a:gd name="f184" fmla="*/ f118 1 396"/>
                  <a:gd name="f185" fmla="*/ f119 1 408"/>
                  <a:gd name="f186" fmla="*/ f120 1 396"/>
                  <a:gd name="f187" fmla="*/ f121 1 408"/>
                  <a:gd name="f188" fmla="*/ f122 1 408"/>
                  <a:gd name="f189" fmla="*/ f123 1 408"/>
                  <a:gd name="f190" fmla="*/ f124 1 396"/>
                  <a:gd name="f191" fmla="*/ f125 1 408"/>
                  <a:gd name="f192" fmla="*/ f126 1 396"/>
                  <a:gd name="f193" fmla="*/ f127 1 396"/>
                  <a:gd name="f194" fmla="*/ f128 1 396"/>
                  <a:gd name="f195" fmla="*/ f129 1 408"/>
                  <a:gd name="f196" fmla="*/ f130 1 408"/>
                  <a:gd name="f197" fmla="*/ f131 1 396"/>
                  <a:gd name="f198" fmla="*/ f132 1 396"/>
                  <a:gd name="f199" fmla="*/ f133 1 408"/>
                  <a:gd name="f200" fmla="*/ f134 1 396"/>
                  <a:gd name="f201" fmla="*/ f135 1 408"/>
                  <a:gd name="f202" fmla="*/ f136 1 396"/>
                  <a:gd name="f203" fmla="*/ f137 1 408"/>
                  <a:gd name="f204" fmla="+- f138 0 f1"/>
                  <a:gd name="f205" fmla="*/ f139 1 f71"/>
                  <a:gd name="f206" fmla="*/ f140 1 f72"/>
                  <a:gd name="f207" fmla="*/ f141 1 f71"/>
                  <a:gd name="f208" fmla="*/ f142 1 f72"/>
                  <a:gd name="f209" fmla="*/ f143 1 f71"/>
                  <a:gd name="f210" fmla="*/ f144 1 f72"/>
                  <a:gd name="f211" fmla="*/ f145 1 f71"/>
                  <a:gd name="f212" fmla="*/ f146 1 f72"/>
                  <a:gd name="f213" fmla="*/ f147 1 f71"/>
                  <a:gd name="f214" fmla="*/ f148 1 f72"/>
                  <a:gd name="f215" fmla="*/ f149 1 f71"/>
                  <a:gd name="f216" fmla="*/ f150 1 f72"/>
                  <a:gd name="f217" fmla="*/ f151 1 f72"/>
                  <a:gd name="f218" fmla="*/ f152 1 f71"/>
                  <a:gd name="f219" fmla="*/ f153 1 f71"/>
                  <a:gd name="f220" fmla="*/ f154 1 f72"/>
                  <a:gd name="f221" fmla="*/ f155 1 f72"/>
                  <a:gd name="f222" fmla="*/ f156 1 f71"/>
                  <a:gd name="f223" fmla="*/ f157 1 f72"/>
                  <a:gd name="f224" fmla="*/ f158 1 f72"/>
                  <a:gd name="f225" fmla="*/ f159 1 f71"/>
                  <a:gd name="f226" fmla="*/ f160 1 f72"/>
                  <a:gd name="f227" fmla="*/ f161 1 f71"/>
                  <a:gd name="f228" fmla="*/ f162 1 f71"/>
                  <a:gd name="f229" fmla="*/ f163 1 f72"/>
                  <a:gd name="f230" fmla="*/ f164 1 f71"/>
                  <a:gd name="f231" fmla="*/ f165 1 f71"/>
                  <a:gd name="f232" fmla="*/ f166 1 f72"/>
                  <a:gd name="f233" fmla="*/ f167 1 f71"/>
                  <a:gd name="f234" fmla="*/ f168 1 f72"/>
                  <a:gd name="f235" fmla="*/ f169 1 f71"/>
                  <a:gd name="f236" fmla="*/ f170 1 f71"/>
                  <a:gd name="f237" fmla="*/ f171 1 f72"/>
                  <a:gd name="f238" fmla="*/ f172 1 f71"/>
                  <a:gd name="f239" fmla="*/ f173 1 f72"/>
                  <a:gd name="f240" fmla="*/ f174 1 f71"/>
                  <a:gd name="f241" fmla="*/ f175 1 f72"/>
                  <a:gd name="f242" fmla="*/ f176 1 f71"/>
                  <a:gd name="f243" fmla="*/ f177 1 f71"/>
                  <a:gd name="f244" fmla="*/ f178 1 f72"/>
                  <a:gd name="f245" fmla="*/ f179 1 f71"/>
                  <a:gd name="f246" fmla="*/ f180 1 f72"/>
                  <a:gd name="f247" fmla="*/ f181 1 f72"/>
                  <a:gd name="f248" fmla="*/ f182 1 f71"/>
                  <a:gd name="f249" fmla="*/ f183 1 f72"/>
                  <a:gd name="f250" fmla="*/ f184 1 f71"/>
                  <a:gd name="f251" fmla="*/ f185 1 f72"/>
                  <a:gd name="f252" fmla="*/ f186 1 f71"/>
                  <a:gd name="f253" fmla="*/ f187 1 f72"/>
                  <a:gd name="f254" fmla="*/ f188 1 f72"/>
                  <a:gd name="f255" fmla="*/ f189 1 f72"/>
                  <a:gd name="f256" fmla="*/ f190 1 f71"/>
                  <a:gd name="f257" fmla="*/ f191 1 f72"/>
                  <a:gd name="f258" fmla="*/ f192 1 f71"/>
                  <a:gd name="f259" fmla="*/ f193 1 f71"/>
                  <a:gd name="f260" fmla="*/ f194 1 f71"/>
                  <a:gd name="f261" fmla="*/ f195 1 f72"/>
                  <a:gd name="f262" fmla="*/ f196 1 f72"/>
                  <a:gd name="f263" fmla="*/ f197 1 f71"/>
                  <a:gd name="f264" fmla="*/ f198 1 f71"/>
                  <a:gd name="f265" fmla="*/ f199 1 f72"/>
                  <a:gd name="f266" fmla="*/ f200 1 f71"/>
                  <a:gd name="f267" fmla="*/ f201 1 f72"/>
                  <a:gd name="f268" fmla="*/ f202 1 f71"/>
                  <a:gd name="f269" fmla="*/ f203 1 f72"/>
                  <a:gd name="f270" fmla="*/ f252 f66 1"/>
                  <a:gd name="f271" fmla="*/ f268 f66 1"/>
                  <a:gd name="f272" fmla="*/ f257 f67 1"/>
                  <a:gd name="f273" fmla="*/ f224 f67 1"/>
                  <a:gd name="f274" fmla="*/ f205 f66 1"/>
                  <a:gd name="f275" fmla="*/ f206 f67 1"/>
                  <a:gd name="f276" fmla="*/ f207 f66 1"/>
                  <a:gd name="f277" fmla="*/ f208 f67 1"/>
                  <a:gd name="f278" fmla="*/ f209 f66 1"/>
                  <a:gd name="f279" fmla="*/ f210 f67 1"/>
                  <a:gd name="f280" fmla="*/ f211 f66 1"/>
                  <a:gd name="f281" fmla="*/ f212 f67 1"/>
                  <a:gd name="f282" fmla="*/ f213 f66 1"/>
                  <a:gd name="f283" fmla="*/ f214 f67 1"/>
                  <a:gd name="f284" fmla="*/ f215 f66 1"/>
                  <a:gd name="f285" fmla="*/ f216 f67 1"/>
                  <a:gd name="f286" fmla="*/ f217 f67 1"/>
                  <a:gd name="f287" fmla="*/ f218 f66 1"/>
                  <a:gd name="f288" fmla="*/ f219 f66 1"/>
                  <a:gd name="f289" fmla="*/ f220 f67 1"/>
                  <a:gd name="f290" fmla="*/ f221 f67 1"/>
                  <a:gd name="f291" fmla="*/ f222 f66 1"/>
                  <a:gd name="f292" fmla="*/ f223 f67 1"/>
                  <a:gd name="f293" fmla="*/ f225 f66 1"/>
                  <a:gd name="f294" fmla="*/ f226 f67 1"/>
                  <a:gd name="f295" fmla="*/ f227 f66 1"/>
                  <a:gd name="f296" fmla="*/ f228 f66 1"/>
                  <a:gd name="f297" fmla="*/ f229 f67 1"/>
                  <a:gd name="f298" fmla="*/ f230 f66 1"/>
                  <a:gd name="f299" fmla="*/ f231 f66 1"/>
                  <a:gd name="f300" fmla="*/ f232 f67 1"/>
                  <a:gd name="f301" fmla="*/ f233 f66 1"/>
                  <a:gd name="f302" fmla="*/ f234 f67 1"/>
                  <a:gd name="f303" fmla="*/ f235 f66 1"/>
                  <a:gd name="f304" fmla="*/ f236 f66 1"/>
                  <a:gd name="f305" fmla="*/ f237 f67 1"/>
                  <a:gd name="f306" fmla="*/ f238 f66 1"/>
                  <a:gd name="f307" fmla="*/ f239 f67 1"/>
                  <a:gd name="f308" fmla="*/ f240 f66 1"/>
                  <a:gd name="f309" fmla="*/ f241 f67 1"/>
                  <a:gd name="f310" fmla="*/ f242 f66 1"/>
                  <a:gd name="f311" fmla="*/ f243 f66 1"/>
                  <a:gd name="f312" fmla="*/ f244 f67 1"/>
                  <a:gd name="f313" fmla="*/ f245 f66 1"/>
                  <a:gd name="f314" fmla="*/ f246 f67 1"/>
                  <a:gd name="f315" fmla="*/ f247 f67 1"/>
                  <a:gd name="f316" fmla="*/ f248 f66 1"/>
                  <a:gd name="f317" fmla="*/ f249 f67 1"/>
                  <a:gd name="f318" fmla="*/ f250 f66 1"/>
                  <a:gd name="f319" fmla="*/ f251 f67 1"/>
                  <a:gd name="f320" fmla="*/ f253 f67 1"/>
                  <a:gd name="f321" fmla="*/ f254 f67 1"/>
                  <a:gd name="f322" fmla="*/ f255 f67 1"/>
                  <a:gd name="f323" fmla="*/ f256 f66 1"/>
                  <a:gd name="f324" fmla="*/ f258 f66 1"/>
                  <a:gd name="f325" fmla="*/ f259 f66 1"/>
                  <a:gd name="f326" fmla="*/ f260 f66 1"/>
                  <a:gd name="f327" fmla="*/ f261 f67 1"/>
                  <a:gd name="f328" fmla="*/ f262 f67 1"/>
                  <a:gd name="f329" fmla="*/ f263 f66 1"/>
                  <a:gd name="f330" fmla="*/ f264 f66 1"/>
                  <a:gd name="f331" fmla="*/ f265 f67 1"/>
                  <a:gd name="f332" fmla="*/ f266 f66 1"/>
                  <a:gd name="f333" fmla="*/ f267 f67 1"/>
                  <a:gd name="f334" fmla="*/ f269 f6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04">
                    <a:pos x="f274" y="f275"/>
                  </a:cxn>
                  <a:cxn ang="f204">
                    <a:pos x="f276" y="f277"/>
                  </a:cxn>
                  <a:cxn ang="f204">
                    <a:pos x="f278" y="f279"/>
                  </a:cxn>
                  <a:cxn ang="f204">
                    <a:pos x="f280" y="f281"/>
                  </a:cxn>
                  <a:cxn ang="f204">
                    <a:pos x="f282" y="f283"/>
                  </a:cxn>
                  <a:cxn ang="f204">
                    <a:pos x="f284" y="f285"/>
                  </a:cxn>
                  <a:cxn ang="f204">
                    <a:pos x="f284" y="f286"/>
                  </a:cxn>
                  <a:cxn ang="f204">
                    <a:pos x="f287" y="f286"/>
                  </a:cxn>
                  <a:cxn ang="f204">
                    <a:pos x="f288" y="f289"/>
                  </a:cxn>
                  <a:cxn ang="f204">
                    <a:pos x="f278" y="f290"/>
                  </a:cxn>
                  <a:cxn ang="f204">
                    <a:pos x="f291" y="f292"/>
                  </a:cxn>
                  <a:cxn ang="f204">
                    <a:pos x="f276" y="f273"/>
                  </a:cxn>
                  <a:cxn ang="f204">
                    <a:pos x="f278" y="f273"/>
                  </a:cxn>
                  <a:cxn ang="f204">
                    <a:pos x="f293" y="f294"/>
                  </a:cxn>
                  <a:cxn ang="f204">
                    <a:pos x="f282" y="f294"/>
                  </a:cxn>
                  <a:cxn ang="f204">
                    <a:pos x="f295" y="f290"/>
                  </a:cxn>
                  <a:cxn ang="f204">
                    <a:pos x="f296" y="f297"/>
                  </a:cxn>
                  <a:cxn ang="f204">
                    <a:pos x="f296" y="f285"/>
                  </a:cxn>
                  <a:cxn ang="f204">
                    <a:pos x="f298" y="f283"/>
                  </a:cxn>
                  <a:cxn ang="f204">
                    <a:pos x="f299" y="f300"/>
                  </a:cxn>
                  <a:cxn ang="f204">
                    <a:pos x="f301" y="f302"/>
                  </a:cxn>
                  <a:cxn ang="f204">
                    <a:pos x="f303" y="f277"/>
                  </a:cxn>
                  <a:cxn ang="f204">
                    <a:pos x="f304" y="f275"/>
                  </a:cxn>
                  <a:cxn ang="f204">
                    <a:pos x="f303" y="f305"/>
                  </a:cxn>
                  <a:cxn ang="f204">
                    <a:pos x="f306" y="f307"/>
                  </a:cxn>
                  <a:cxn ang="f204">
                    <a:pos x="f308" y="f309"/>
                  </a:cxn>
                  <a:cxn ang="f204">
                    <a:pos x="f310" y="f309"/>
                  </a:cxn>
                  <a:cxn ang="f204">
                    <a:pos x="f311" y="f312"/>
                  </a:cxn>
                  <a:cxn ang="f204">
                    <a:pos x="f313" y="f314"/>
                  </a:cxn>
                  <a:cxn ang="f204">
                    <a:pos x="f313" y="f315"/>
                  </a:cxn>
                  <a:cxn ang="f204">
                    <a:pos x="f316" y="f317"/>
                  </a:cxn>
                  <a:cxn ang="f204">
                    <a:pos x="f318" y="f319"/>
                  </a:cxn>
                  <a:cxn ang="f204">
                    <a:pos x="f270" y="f320"/>
                  </a:cxn>
                  <a:cxn ang="f204">
                    <a:pos x="f318" y="f321"/>
                  </a:cxn>
                  <a:cxn ang="f204">
                    <a:pos x="f318" y="f322"/>
                  </a:cxn>
                  <a:cxn ang="f204">
                    <a:pos x="f323" y="f272"/>
                  </a:cxn>
                  <a:cxn ang="f204">
                    <a:pos x="f324" y="f272"/>
                  </a:cxn>
                  <a:cxn ang="f204">
                    <a:pos x="f325" y="f321"/>
                  </a:cxn>
                  <a:cxn ang="f204">
                    <a:pos x="f326" y="f321"/>
                  </a:cxn>
                  <a:cxn ang="f204">
                    <a:pos x="f278" y="f327"/>
                  </a:cxn>
                  <a:cxn ang="f204">
                    <a:pos x="f278" y="f328"/>
                  </a:cxn>
                  <a:cxn ang="f204">
                    <a:pos x="f276" y="f319"/>
                  </a:cxn>
                  <a:cxn ang="f204">
                    <a:pos x="f329" y="f315"/>
                  </a:cxn>
                  <a:cxn ang="f204">
                    <a:pos x="f330" y="f331"/>
                  </a:cxn>
                  <a:cxn ang="f204">
                    <a:pos x="f332" y="f307"/>
                  </a:cxn>
                  <a:cxn ang="f204">
                    <a:pos x="f329" y="f333"/>
                  </a:cxn>
                  <a:cxn ang="f204">
                    <a:pos x="f271" y="f334"/>
                  </a:cxn>
                  <a:cxn ang="f204">
                    <a:pos x="f332" y="f275"/>
                  </a:cxn>
                  <a:cxn ang="f204">
                    <a:pos x="f274" y="f275"/>
                  </a:cxn>
                </a:cxnLst>
                <a:rect l="f270" t="f273" r="f271" b="f272"/>
                <a:pathLst>
                  <a:path w="396" h="408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9" y="f21"/>
                    </a:lnTo>
                    <a:lnTo>
                      <a:pt x="f22" y="f21"/>
                    </a:lnTo>
                    <a:lnTo>
                      <a:pt x="f23" y="f24"/>
                    </a:lnTo>
                    <a:lnTo>
                      <a:pt x="f13" y="f25"/>
                    </a:lnTo>
                    <a:lnTo>
                      <a:pt x="f26" y="f27"/>
                    </a:lnTo>
                    <a:lnTo>
                      <a:pt x="f11" y="f6"/>
                    </a:lnTo>
                    <a:lnTo>
                      <a:pt x="f13" y="f6"/>
                    </a:lnTo>
                    <a:lnTo>
                      <a:pt x="f28" y="f29"/>
                    </a:lnTo>
                    <a:lnTo>
                      <a:pt x="f17" y="f29"/>
                    </a:lnTo>
                    <a:lnTo>
                      <a:pt x="f30" y="f25"/>
                    </a:lnTo>
                    <a:lnTo>
                      <a:pt x="f31" y="f32"/>
                    </a:lnTo>
                    <a:lnTo>
                      <a:pt x="f31" y="f20"/>
                    </a:lnTo>
                    <a:lnTo>
                      <a:pt x="f33" y="f18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12"/>
                    </a:lnTo>
                    <a:lnTo>
                      <a:pt x="f39" y="f10"/>
                    </a:lnTo>
                    <a:lnTo>
                      <a:pt x="f38" y="f40"/>
                    </a:lnTo>
                    <a:lnTo>
                      <a:pt x="f41" y="f42"/>
                    </a:lnTo>
                    <a:lnTo>
                      <a:pt x="f16" y="f43"/>
                    </a:lnTo>
                    <a:lnTo>
                      <a:pt x="f44" y="f43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7" y="f28"/>
                    </a:lnTo>
                    <a:lnTo>
                      <a:pt x="f49" y="f22"/>
                    </a:lnTo>
                    <a:lnTo>
                      <a:pt x="f50" y="f51"/>
                    </a:lnTo>
                    <a:lnTo>
                      <a:pt x="f6" y="f52"/>
                    </a:lnTo>
                    <a:lnTo>
                      <a:pt x="f50" y="f53"/>
                    </a:lnTo>
                    <a:lnTo>
                      <a:pt x="f50" y="f54"/>
                    </a:lnTo>
                    <a:lnTo>
                      <a:pt x="f55" y="f8"/>
                    </a:lnTo>
                    <a:lnTo>
                      <a:pt x="f10" y="f8"/>
                    </a:lnTo>
                    <a:lnTo>
                      <a:pt x="f56" y="f53"/>
                    </a:lnTo>
                    <a:lnTo>
                      <a:pt x="f57" y="f53"/>
                    </a:lnTo>
                    <a:lnTo>
                      <a:pt x="f13" y="f58"/>
                    </a:lnTo>
                    <a:lnTo>
                      <a:pt x="f13" y="f2"/>
                    </a:lnTo>
                    <a:lnTo>
                      <a:pt x="f11" y="f51"/>
                    </a:lnTo>
                    <a:lnTo>
                      <a:pt x="f59" y="f28"/>
                    </a:lnTo>
                    <a:lnTo>
                      <a:pt x="f60" y="f61"/>
                    </a:lnTo>
                    <a:lnTo>
                      <a:pt x="f62" y="f42"/>
                    </a:lnTo>
                    <a:lnTo>
                      <a:pt x="f59" y="f63"/>
                    </a:lnTo>
                    <a:lnTo>
                      <a:pt x="f7" y="f64"/>
                    </a:lnTo>
                    <a:lnTo>
                      <a:pt x="f62" y="f10"/>
                    </a:lnTo>
                    <a:lnTo>
                      <a:pt x="f9" y="f10"/>
                    </a:lnTo>
                    <a:close/>
                  </a:path>
                </a:pathLst>
              </a:custGeom>
              <a:solidFill>
                <a:srgbClr val="FDEADA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" name="Freeform 10"/>
              <p:cNvSpPr/>
              <p:nvPr/>
            </p:nvSpPr>
            <p:spPr>
              <a:xfrm>
                <a:off x="3740856" y="2995382"/>
                <a:ext cx="317543" cy="22741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02"/>
                  <a:gd name="f7" fmla="val 144"/>
                  <a:gd name="f8" fmla="val 185"/>
                  <a:gd name="f9" fmla="val 72"/>
                  <a:gd name="f10" fmla="val 177"/>
                  <a:gd name="f11" fmla="val 48"/>
                  <a:gd name="f12" fmla="val 16"/>
                  <a:gd name="f13" fmla="val 151"/>
                  <a:gd name="f14" fmla="val 126"/>
                  <a:gd name="f15" fmla="val 109"/>
                  <a:gd name="f16" fmla="val 84"/>
                  <a:gd name="f17" fmla="val 8"/>
                  <a:gd name="f18" fmla="val 67"/>
                  <a:gd name="f19" fmla="val 59"/>
                  <a:gd name="f20" fmla="val 24"/>
                  <a:gd name="f21" fmla="val 50"/>
                  <a:gd name="f22" fmla="val 40"/>
                  <a:gd name="f23" fmla="val 56"/>
                  <a:gd name="f24" fmla="val 33"/>
                  <a:gd name="f25" fmla="val 120"/>
                  <a:gd name="f26" fmla="val 96"/>
                  <a:gd name="f27" fmla="val 92"/>
                  <a:gd name="f28" fmla="val 112"/>
                  <a:gd name="f29" fmla="val 101"/>
                  <a:gd name="f30" fmla="val 136"/>
                  <a:gd name="f31" fmla="val 118"/>
                  <a:gd name="f32" fmla="val 134"/>
                  <a:gd name="f33" fmla="val 143"/>
                  <a:gd name="f34" fmla="val 168"/>
                  <a:gd name="f35" fmla="val 128"/>
                  <a:gd name="f36" fmla="val 193"/>
                  <a:gd name="f37" fmla="val 88"/>
                  <a:gd name="f38" fmla="+- 0 0 -90"/>
                  <a:gd name="f39" fmla="*/ f3 1 202"/>
                  <a:gd name="f40" fmla="*/ f4 1 144"/>
                  <a:gd name="f41" fmla="+- f7 0 f5"/>
                  <a:gd name="f42" fmla="+- f6 0 f5"/>
                  <a:gd name="f43" fmla="*/ f38 f0 1"/>
                  <a:gd name="f44" fmla="*/ f42 1 202"/>
                  <a:gd name="f45" fmla="*/ f41 1 144"/>
                  <a:gd name="f46" fmla="*/ 185 f42 1"/>
                  <a:gd name="f47" fmla="*/ 72 f41 1"/>
                  <a:gd name="f48" fmla="*/ 177 f42 1"/>
                  <a:gd name="f49" fmla="*/ 48 f41 1"/>
                  <a:gd name="f50" fmla="*/ 16 f41 1"/>
                  <a:gd name="f51" fmla="*/ 151 f42 1"/>
                  <a:gd name="f52" fmla="*/ 0 f41 1"/>
                  <a:gd name="f53" fmla="*/ 126 f42 1"/>
                  <a:gd name="f54" fmla="*/ 109 f42 1"/>
                  <a:gd name="f55" fmla="*/ 84 f42 1"/>
                  <a:gd name="f56" fmla="*/ 8 f41 1"/>
                  <a:gd name="f57" fmla="*/ 67 f42 1"/>
                  <a:gd name="f58" fmla="*/ 59 f42 1"/>
                  <a:gd name="f59" fmla="*/ 24 f41 1"/>
                  <a:gd name="f60" fmla="*/ 50 f42 1"/>
                  <a:gd name="f61" fmla="*/ 40 f41 1"/>
                  <a:gd name="f62" fmla="*/ 16 f42 1"/>
                  <a:gd name="f63" fmla="*/ 56 f41 1"/>
                  <a:gd name="f64" fmla="*/ 0 f42 1"/>
                  <a:gd name="f65" fmla="*/ 33 f42 1"/>
                  <a:gd name="f66" fmla="*/ 120 f41 1"/>
                  <a:gd name="f67" fmla="*/ 96 f41 1"/>
                  <a:gd name="f68" fmla="*/ 92 f42 1"/>
                  <a:gd name="f69" fmla="*/ 112 f41 1"/>
                  <a:gd name="f70" fmla="*/ 101 f42 1"/>
                  <a:gd name="f71" fmla="*/ 136 f41 1"/>
                  <a:gd name="f72" fmla="*/ 118 f42 1"/>
                  <a:gd name="f73" fmla="*/ 134 f42 1"/>
                  <a:gd name="f74" fmla="*/ 144 f41 1"/>
                  <a:gd name="f75" fmla="*/ 143 f42 1"/>
                  <a:gd name="f76" fmla="*/ 168 f42 1"/>
                  <a:gd name="f77" fmla="*/ 128 f41 1"/>
                  <a:gd name="f78" fmla="*/ 193 f42 1"/>
                  <a:gd name="f79" fmla="*/ 202 f42 1"/>
                  <a:gd name="f80" fmla="*/ 88 f41 1"/>
                  <a:gd name="f81" fmla="*/ f43 1 f2"/>
                  <a:gd name="f82" fmla="*/ f46 1 202"/>
                  <a:gd name="f83" fmla="*/ f47 1 144"/>
                  <a:gd name="f84" fmla="*/ f48 1 202"/>
                  <a:gd name="f85" fmla="*/ f49 1 144"/>
                  <a:gd name="f86" fmla="*/ f50 1 144"/>
                  <a:gd name="f87" fmla="*/ f51 1 202"/>
                  <a:gd name="f88" fmla="*/ f52 1 144"/>
                  <a:gd name="f89" fmla="*/ f53 1 202"/>
                  <a:gd name="f90" fmla="*/ f54 1 202"/>
                  <a:gd name="f91" fmla="*/ f55 1 202"/>
                  <a:gd name="f92" fmla="*/ f56 1 144"/>
                  <a:gd name="f93" fmla="*/ f57 1 202"/>
                  <a:gd name="f94" fmla="*/ f58 1 202"/>
                  <a:gd name="f95" fmla="*/ f59 1 144"/>
                  <a:gd name="f96" fmla="*/ f60 1 202"/>
                  <a:gd name="f97" fmla="*/ f61 1 144"/>
                  <a:gd name="f98" fmla="*/ f62 1 202"/>
                  <a:gd name="f99" fmla="*/ f63 1 144"/>
                  <a:gd name="f100" fmla="*/ f64 1 202"/>
                  <a:gd name="f101" fmla="*/ f65 1 202"/>
                  <a:gd name="f102" fmla="*/ f66 1 144"/>
                  <a:gd name="f103" fmla="*/ f67 1 144"/>
                  <a:gd name="f104" fmla="*/ f68 1 202"/>
                  <a:gd name="f105" fmla="*/ f69 1 144"/>
                  <a:gd name="f106" fmla="*/ f70 1 202"/>
                  <a:gd name="f107" fmla="*/ f71 1 144"/>
                  <a:gd name="f108" fmla="*/ f72 1 202"/>
                  <a:gd name="f109" fmla="*/ f73 1 202"/>
                  <a:gd name="f110" fmla="*/ f74 1 144"/>
                  <a:gd name="f111" fmla="*/ f75 1 202"/>
                  <a:gd name="f112" fmla="*/ f76 1 202"/>
                  <a:gd name="f113" fmla="*/ f77 1 144"/>
                  <a:gd name="f114" fmla="*/ f78 1 202"/>
                  <a:gd name="f115" fmla="*/ f79 1 202"/>
                  <a:gd name="f116" fmla="*/ f80 1 144"/>
                  <a:gd name="f117" fmla="+- f81 0 f1"/>
                  <a:gd name="f118" fmla="*/ f82 1 f44"/>
                  <a:gd name="f119" fmla="*/ f83 1 f45"/>
                  <a:gd name="f120" fmla="*/ f84 1 f44"/>
                  <a:gd name="f121" fmla="*/ f85 1 f45"/>
                  <a:gd name="f122" fmla="*/ f86 1 f45"/>
                  <a:gd name="f123" fmla="*/ f87 1 f44"/>
                  <a:gd name="f124" fmla="*/ f88 1 f45"/>
                  <a:gd name="f125" fmla="*/ f89 1 f44"/>
                  <a:gd name="f126" fmla="*/ f90 1 f44"/>
                  <a:gd name="f127" fmla="*/ f91 1 f44"/>
                  <a:gd name="f128" fmla="*/ f92 1 f45"/>
                  <a:gd name="f129" fmla="*/ f93 1 f44"/>
                  <a:gd name="f130" fmla="*/ f94 1 f44"/>
                  <a:gd name="f131" fmla="*/ f95 1 f45"/>
                  <a:gd name="f132" fmla="*/ f96 1 f44"/>
                  <a:gd name="f133" fmla="*/ f97 1 f45"/>
                  <a:gd name="f134" fmla="*/ f98 1 f44"/>
                  <a:gd name="f135" fmla="*/ f99 1 f45"/>
                  <a:gd name="f136" fmla="*/ f100 1 f44"/>
                  <a:gd name="f137" fmla="*/ f101 1 f44"/>
                  <a:gd name="f138" fmla="*/ f102 1 f45"/>
                  <a:gd name="f139" fmla="*/ f103 1 f45"/>
                  <a:gd name="f140" fmla="*/ f104 1 f44"/>
                  <a:gd name="f141" fmla="*/ f105 1 f45"/>
                  <a:gd name="f142" fmla="*/ f106 1 f44"/>
                  <a:gd name="f143" fmla="*/ f107 1 f45"/>
                  <a:gd name="f144" fmla="*/ f108 1 f44"/>
                  <a:gd name="f145" fmla="*/ f109 1 f44"/>
                  <a:gd name="f146" fmla="*/ f110 1 f45"/>
                  <a:gd name="f147" fmla="*/ f111 1 f44"/>
                  <a:gd name="f148" fmla="*/ f112 1 f44"/>
                  <a:gd name="f149" fmla="*/ f113 1 f45"/>
                  <a:gd name="f150" fmla="*/ f114 1 f44"/>
                  <a:gd name="f151" fmla="*/ f115 1 f44"/>
                  <a:gd name="f152" fmla="*/ f116 1 f45"/>
                  <a:gd name="f153" fmla="*/ f136 f39 1"/>
                  <a:gd name="f154" fmla="*/ f151 f39 1"/>
                  <a:gd name="f155" fmla="*/ f146 f40 1"/>
                  <a:gd name="f156" fmla="*/ f124 f40 1"/>
                  <a:gd name="f157" fmla="*/ f118 f39 1"/>
                  <a:gd name="f158" fmla="*/ f119 f40 1"/>
                  <a:gd name="f159" fmla="*/ f120 f39 1"/>
                  <a:gd name="f160" fmla="*/ f121 f40 1"/>
                  <a:gd name="f161" fmla="*/ f122 f40 1"/>
                  <a:gd name="f162" fmla="*/ f123 f39 1"/>
                  <a:gd name="f163" fmla="*/ f125 f39 1"/>
                  <a:gd name="f164" fmla="*/ f126 f39 1"/>
                  <a:gd name="f165" fmla="*/ f127 f39 1"/>
                  <a:gd name="f166" fmla="*/ f128 f40 1"/>
                  <a:gd name="f167" fmla="*/ f129 f39 1"/>
                  <a:gd name="f168" fmla="*/ f130 f39 1"/>
                  <a:gd name="f169" fmla="*/ f131 f40 1"/>
                  <a:gd name="f170" fmla="*/ f132 f39 1"/>
                  <a:gd name="f171" fmla="*/ f133 f40 1"/>
                  <a:gd name="f172" fmla="*/ f134 f39 1"/>
                  <a:gd name="f173" fmla="*/ f135 f40 1"/>
                  <a:gd name="f174" fmla="*/ f137 f39 1"/>
                  <a:gd name="f175" fmla="*/ f138 f40 1"/>
                  <a:gd name="f176" fmla="*/ f139 f40 1"/>
                  <a:gd name="f177" fmla="*/ f140 f39 1"/>
                  <a:gd name="f178" fmla="*/ f141 f40 1"/>
                  <a:gd name="f179" fmla="*/ f142 f39 1"/>
                  <a:gd name="f180" fmla="*/ f143 f40 1"/>
                  <a:gd name="f181" fmla="*/ f144 f39 1"/>
                  <a:gd name="f182" fmla="*/ f145 f39 1"/>
                  <a:gd name="f183" fmla="*/ f147 f39 1"/>
                  <a:gd name="f184" fmla="*/ f148 f39 1"/>
                  <a:gd name="f185" fmla="*/ f149 f40 1"/>
                  <a:gd name="f186" fmla="*/ f150 f39 1"/>
                  <a:gd name="f187" fmla="*/ f152 f4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17">
                    <a:pos x="f157" y="f158"/>
                  </a:cxn>
                  <a:cxn ang="f117">
                    <a:pos x="f159" y="f160"/>
                  </a:cxn>
                  <a:cxn ang="f117">
                    <a:pos x="f159" y="f161"/>
                  </a:cxn>
                  <a:cxn ang="f117">
                    <a:pos x="f162" y="f156"/>
                  </a:cxn>
                  <a:cxn ang="f117">
                    <a:pos x="f163" y="f156"/>
                  </a:cxn>
                  <a:cxn ang="f117">
                    <a:pos x="f164" y="f156"/>
                  </a:cxn>
                  <a:cxn ang="f117">
                    <a:pos x="f165" y="f156"/>
                  </a:cxn>
                  <a:cxn ang="f117">
                    <a:pos x="f165" y="f166"/>
                  </a:cxn>
                  <a:cxn ang="f117">
                    <a:pos x="f165" y="f156"/>
                  </a:cxn>
                  <a:cxn ang="f117">
                    <a:pos x="f167" y="f166"/>
                  </a:cxn>
                  <a:cxn ang="f117">
                    <a:pos x="f168" y="f169"/>
                  </a:cxn>
                  <a:cxn ang="f117">
                    <a:pos x="f170" y="f171"/>
                  </a:cxn>
                  <a:cxn ang="f117">
                    <a:pos x="f172" y="f171"/>
                  </a:cxn>
                  <a:cxn ang="f117">
                    <a:pos x="f172" y="f173"/>
                  </a:cxn>
                  <a:cxn ang="f117">
                    <a:pos x="f153" y="f158"/>
                  </a:cxn>
                  <a:cxn ang="f117">
                    <a:pos x="f174" y="f175"/>
                  </a:cxn>
                  <a:cxn ang="f117">
                    <a:pos x="f167" y="f176"/>
                  </a:cxn>
                  <a:cxn ang="f117">
                    <a:pos x="f177" y="f178"/>
                  </a:cxn>
                  <a:cxn ang="f117">
                    <a:pos x="f179" y="f180"/>
                  </a:cxn>
                  <a:cxn ang="f117">
                    <a:pos x="f181" y="f180"/>
                  </a:cxn>
                  <a:cxn ang="f117">
                    <a:pos x="f182" y="f155"/>
                  </a:cxn>
                  <a:cxn ang="f117">
                    <a:pos x="f183" y="f155"/>
                  </a:cxn>
                  <a:cxn ang="f117">
                    <a:pos x="f184" y="f185"/>
                  </a:cxn>
                  <a:cxn ang="f117">
                    <a:pos x="f186" y="f175"/>
                  </a:cxn>
                  <a:cxn ang="f117">
                    <a:pos x="f154" y="f187"/>
                  </a:cxn>
                  <a:cxn ang="f117">
                    <a:pos x="f157" y="f158"/>
                  </a:cxn>
                </a:cxnLst>
                <a:rect l="f153" t="f156" r="f154" b="f155"/>
                <a:pathLst>
                  <a:path w="202" h="144">
                    <a:moveTo>
                      <a:pt x="f8" y="f9"/>
                    </a:moveTo>
                    <a:lnTo>
                      <a:pt x="f10" y="f11"/>
                    </a:lnTo>
                    <a:lnTo>
                      <a:pt x="f10" y="f12"/>
                    </a:lnTo>
                    <a:lnTo>
                      <a:pt x="f13" y="f5"/>
                    </a:lnTo>
                    <a:lnTo>
                      <a:pt x="f14" y="f5"/>
                    </a:lnTo>
                    <a:lnTo>
                      <a:pt x="f15" y="f5"/>
                    </a:lnTo>
                    <a:lnTo>
                      <a:pt x="f16" y="f5"/>
                    </a:lnTo>
                    <a:lnTo>
                      <a:pt x="f16" y="f17"/>
                    </a:lnTo>
                    <a:lnTo>
                      <a:pt x="f16" y="f5"/>
                    </a:lnTo>
                    <a:lnTo>
                      <a:pt x="f18" y="f17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12" y="f22"/>
                    </a:lnTo>
                    <a:lnTo>
                      <a:pt x="f12" y="f23"/>
                    </a:lnTo>
                    <a:lnTo>
                      <a:pt x="f5" y="f9"/>
                    </a:lnTo>
                    <a:lnTo>
                      <a:pt x="f24" y="f25"/>
                    </a:lnTo>
                    <a:lnTo>
                      <a:pt x="f18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0"/>
                    </a:lnTo>
                    <a:lnTo>
                      <a:pt x="f32" y="f7"/>
                    </a:lnTo>
                    <a:lnTo>
                      <a:pt x="f33" y="f7"/>
                    </a:lnTo>
                    <a:lnTo>
                      <a:pt x="f34" y="f35"/>
                    </a:lnTo>
                    <a:lnTo>
                      <a:pt x="f36" y="f25"/>
                    </a:lnTo>
                    <a:lnTo>
                      <a:pt x="f6" y="f37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0" name="Freeform 11"/>
              <p:cNvSpPr/>
              <p:nvPr/>
            </p:nvSpPr>
            <p:spPr>
              <a:xfrm>
                <a:off x="3819457" y="2401589"/>
                <a:ext cx="1046988" cy="1604534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666"/>
                  <a:gd name="f8" fmla="val 1016"/>
                  <a:gd name="f9" fmla="val 329"/>
                  <a:gd name="f10" fmla="val 128"/>
                  <a:gd name="f11" fmla="val 354"/>
                  <a:gd name="f12" fmla="val 104"/>
                  <a:gd name="f13" fmla="val 337"/>
                  <a:gd name="f14" fmla="val 96"/>
                  <a:gd name="f15" fmla="val 388"/>
                  <a:gd name="f16" fmla="val 64"/>
                  <a:gd name="f17" fmla="val 413"/>
                  <a:gd name="f18" fmla="val 56"/>
                  <a:gd name="f19" fmla="val 421"/>
                  <a:gd name="f20" fmla="val 24"/>
                  <a:gd name="f21" fmla="val 320"/>
                  <a:gd name="f22" fmla="val 16"/>
                  <a:gd name="f23" fmla="val 287"/>
                  <a:gd name="f24" fmla="val 270"/>
                  <a:gd name="f25" fmla="val 253"/>
                  <a:gd name="f26" fmla="val 40"/>
                  <a:gd name="f27" fmla="val 245"/>
                  <a:gd name="f28" fmla="val 80"/>
                  <a:gd name="f29" fmla="val 219"/>
                  <a:gd name="f30" fmla="val 88"/>
                  <a:gd name="f31" fmla="val 202"/>
                  <a:gd name="f32" fmla="val 136"/>
                  <a:gd name="f33" fmla="val 160"/>
                  <a:gd name="f34" fmla="val 186"/>
                  <a:gd name="f35" fmla="val 184"/>
                  <a:gd name="f36" fmla="val 169"/>
                  <a:gd name="f37" fmla="val 200"/>
                  <a:gd name="f38" fmla="val 135"/>
                  <a:gd name="f39" fmla="val 248"/>
                  <a:gd name="f40" fmla="val 256"/>
                  <a:gd name="f41" fmla="val 232"/>
                  <a:gd name="f42" fmla="val 264"/>
                  <a:gd name="f43" fmla="val 177"/>
                  <a:gd name="f44" fmla="val 296"/>
                  <a:gd name="f45" fmla="val 143"/>
                  <a:gd name="f46" fmla="val 376"/>
                  <a:gd name="f47" fmla="val 344"/>
                  <a:gd name="f48" fmla="val 304"/>
                  <a:gd name="f49" fmla="val 211"/>
                  <a:gd name="f50" fmla="val 328"/>
                  <a:gd name="f51" fmla="val 228"/>
                  <a:gd name="f52" fmla="val 424"/>
                  <a:gd name="f53" fmla="val 194"/>
                  <a:gd name="f54" fmla="val 472"/>
                  <a:gd name="f55" fmla="val 440"/>
                  <a:gd name="f56" fmla="val 236"/>
                  <a:gd name="f57" fmla="val 464"/>
                  <a:gd name="f58" fmla="val 456"/>
                  <a:gd name="f59" fmla="val 278"/>
                  <a:gd name="f60" fmla="val 303"/>
                  <a:gd name="f61" fmla="val 448"/>
                  <a:gd name="f62" fmla="val 295"/>
                  <a:gd name="f63" fmla="val 480"/>
                  <a:gd name="f64" fmla="val 496"/>
                  <a:gd name="f65" fmla="val 312"/>
                  <a:gd name="f66" fmla="val 544"/>
                  <a:gd name="f67" fmla="val 576"/>
                  <a:gd name="f68" fmla="val 632"/>
                  <a:gd name="f69" fmla="val 648"/>
                  <a:gd name="f70" fmla="val 640"/>
                  <a:gd name="f71" fmla="val 624"/>
                  <a:gd name="f72" fmla="val 680"/>
                  <a:gd name="f73" fmla="val 688"/>
                  <a:gd name="f74" fmla="val 744"/>
                  <a:gd name="f75" fmla="val 760"/>
                  <a:gd name="f76" fmla="val 768"/>
                  <a:gd name="f77" fmla="val 101"/>
                  <a:gd name="f78" fmla="val 776"/>
                  <a:gd name="f79" fmla="val 84"/>
                  <a:gd name="f80" fmla="val 784"/>
                  <a:gd name="f81" fmla="val 93"/>
                  <a:gd name="f82" fmla="val 792"/>
                  <a:gd name="f83" fmla="val 808"/>
                  <a:gd name="f84" fmla="val 824"/>
                  <a:gd name="f85" fmla="val 152"/>
                  <a:gd name="f86" fmla="val 840"/>
                  <a:gd name="f87" fmla="val 864"/>
                  <a:gd name="f88" fmla="val 261"/>
                  <a:gd name="f89" fmla="val 856"/>
                  <a:gd name="f90" fmla="val 848"/>
                  <a:gd name="f91" fmla="val 872"/>
                  <a:gd name="f92" fmla="val 888"/>
                  <a:gd name="f93" fmla="val 896"/>
                  <a:gd name="f94" fmla="val 127"/>
                  <a:gd name="f95" fmla="val 904"/>
                  <a:gd name="f96" fmla="val 110"/>
                  <a:gd name="f97" fmla="val 928"/>
                  <a:gd name="f98" fmla="val 42"/>
                  <a:gd name="f99" fmla="val 976"/>
                  <a:gd name="f100" fmla="val 984"/>
                  <a:gd name="f101" fmla="val 9"/>
                  <a:gd name="f102" fmla="val 992"/>
                  <a:gd name="f103" fmla="val 34"/>
                  <a:gd name="f104" fmla="val 51"/>
                  <a:gd name="f105" fmla="val 68"/>
                  <a:gd name="f106" fmla="val 1008"/>
                  <a:gd name="f107" fmla="val 960"/>
                  <a:gd name="f108" fmla="val 952"/>
                  <a:gd name="f109" fmla="val 346"/>
                  <a:gd name="f110" fmla="val 968"/>
                  <a:gd name="f111" fmla="val 506"/>
                  <a:gd name="f112" fmla="val 573"/>
                  <a:gd name="f113" fmla="val 590"/>
                  <a:gd name="f114" fmla="val 565"/>
                  <a:gd name="f115" fmla="val 912"/>
                  <a:gd name="f116" fmla="val 649"/>
                  <a:gd name="f117" fmla="val 657"/>
                  <a:gd name="f118" fmla="val 816"/>
                  <a:gd name="f119" fmla="val 800"/>
                  <a:gd name="f120" fmla="val 582"/>
                  <a:gd name="f121" fmla="val 728"/>
                  <a:gd name="f122" fmla="val 539"/>
                  <a:gd name="f123" fmla="val 704"/>
                  <a:gd name="f124" fmla="val 556"/>
                  <a:gd name="f125" fmla="val 656"/>
                  <a:gd name="f126" fmla="val 523"/>
                  <a:gd name="f127" fmla="val 548"/>
                  <a:gd name="f128" fmla="val 592"/>
                  <a:gd name="f129" fmla="val 531"/>
                  <a:gd name="f130" fmla="val 560"/>
                  <a:gd name="f131" fmla="val 536"/>
                  <a:gd name="f132" fmla="val 512"/>
                  <a:gd name="f133" fmla="val 455"/>
                  <a:gd name="f134" fmla="val 392"/>
                  <a:gd name="f135" fmla="val 447"/>
                  <a:gd name="f136" fmla="val 352"/>
                  <a:gd name="f137" fmla="val 396"/>
                  <a:gd name="f138" fmla="val 362"/>
                  <a:gd name="f139" fmla="val 371"/>
                  <a:gd name="f140" fmla="val 280"/>
                  <a:gd name="f141" fmla="val 224"/>
                  <a:gd name="f142" fmla="val 192"/>
                  <a:gd name="f143" fmla="val 489"/>
                  <a:gd name="f144" fmla="val 168"/>
                  <a:gd name="f145" fmla="val 144"/>
                  <a:gd name="f146" fmla="val 430"/>
                  <a:gd name="f147" fmla="val 379"/>
                  <a:gd name="f148" fmla="val 120"/>
                  <a:gd name="f149" fmla="+- 0 0 -90"/>
                  <a:gd name="f150" fmla="*/ f4 1 666"/>
                  <a:gd name="f151" fmla="*/ f5 1 1016"/>
                  <a:gd name="f152" fmla="+- f8 0 f6"/>
                  <a:gd name="f153" fmla="+- f7 0 f6"/>
                  <a:gd name="f154" fmla="*/ f149 f0 1"/>
                  <a:gd name="f155" fmla="*/ f153 1 666"/>
                  <a:gd name="f156" fmla="*/ f152 1 1016"/>
                  <a:gd name="f157" fmla="*/ 337 f153 1"/>
                  <a:gd name="f158" fmla="*/ 96 f152 1"/>
                  <a:gd name="f159" fmla="*/ 421 f153 1"/>
                  <a:gd name="f160" fmla="*/ 24 f152 1"/>
                  <a:gd name="f161" fmla="*/ 270 f153 1"/>
                  <a:gd name="f162" fmla="*/ 253 f153 1"/>
                  <a:gd name="f163" fmla="*/ 80 f152 1"/>
                  <a:gd name="f164" fmla="*/ 202 f153 1"/>
                  <a:gd name="f165" fmla="*/ 136 f152 1"/>
                  <a:gd name="f166" fmla="*/ 169 f153 1"/>
                  <a:gd name="f167" fmla="*/ 200 f152 1"/>
                  <a:gd name="f168" fmla="*/ 232 f152 1"/>
                  <a:gd name="f169" fmla="*/ 320 f152 1"/>
                  <a:gd name="f170" fmla="*/ 186 f153 1"/>
                  <a:gd name="f171" fmla="*/ 344 f152 1"/>
                  <a:gd name="f172" fmla="*/ 228 f153 1"/>
                  <a:gd name="f173" fmla="*/ 424 f152 1"/>
                  <a:gd name="f174" fmla="*/ 236 f153 1"/>
                  <a:gd name="f175" fmla="*/ 464 f152 1"/>
                  <a:gd name="f176" fmla="*/ 303 f153 1"/>
                  <a:gd name="f177" fmla="*/ 448 f152 1"/>
                  <a:gd name="f178" fmla="*/ 287 f153 1"/>
                  <a:gd name="f179" fmla="*/ 496 f152 1"/>
                  <a:gd name="f180" fmla="*/ 329 f153 1"/>
                  <a:gd name="f181" fmla="*/ 576 f152 1"/>
                  <a:gd name="f182" fmla="*/ 295 f153 1"/>
                  <a:gd name="f183" fmla="*/ 648 f152 1"/>
                  <a:gd name="f184" fmla="*/ 624 f152 1"/>
                  <a:gd name="f185" fmla="*/ 160 f153 1"/>
                  <a:gd name="f186" fmla="*/ 680 f152 1"/>
                  <a:gd name="f187" fmla="*/ 211 f153 1"/>
                  <a:gd name="f188" fmla="*/ 744 f152 1"/>
                  <a:gd name="f189" fmla="*/ 101 f153 1"/>
                  <a:gd name="f190" fmla="*/ 776 f152 1"/>
                  <a:gd name="f191" fmla="*/ 808 f152 1"/>
                  <a:gd name="f192" fmla="*/ 824 f152 1"/>
                  <a:gd name="f193" fmla="*/ 219 f153 1"/>
                  <a:gd name="f194" fmla="*/ 864 f152 1"/>
                  <a:gd name="f195" fmla="*/ 848 f152 1"/>
                  <a:gd name="f196" fmla="*/ 896 f152 1"/>
                  <a:gd name="f197" fmla="*/ 127 f153 1"/>
                  <a:gd name="f198" fmla="*/ 904 f152 1"/>
                  <a:gd name="f199" fmla="*/ 0 f153 1"/>
                  <a:gd name="f200" fmla="*/ 984 f152 1"/>
                  <a:gd name="f201" fmla="*/ 51 f153 1"/>
                  <a:gd name="f202" fmla="*/ 1016 f152 1"/>
                  <a:gd name="f203" fmla="*/ 93 f153 1"/>
                  <a:gd name="f204" fmla="*/ 976 f152 1"/>
                  <a:gd name="f205" fmla="*/ 960 f152 1"/>
                  <a:gd name="f206" fmla="*/ 968 f152 1"/>
                  <a:gd name="f207" fmla="*/ 573 f153 1"/>
                  <a:gd name="f208" fmla="*/ 624 f153 1"/>
                  <a:gd name="f209" fmla="*/ 928 f152 1"/>
                  <a:gd name="f210" fmla="*/ 590 f153 1"/>
                  <a:gd name="f211" fmla="*/ 872 f152 1"/>
                  <a:gd name="f212" fmla="*/ 649 f153 1"/>
                  <a:gd name="f213" fmla="*/ 840 f152 1"/>
                  <a:gd name="f214" fmla="*/ 666 f153 1"/>
                  <a:gd name="f215" fmla="*/ 760 f152 1"/>
                  <a:gd name="f216" fmla="*/ 539 f153 1"/>
                  <a:gd name="f217" fmla="*/ 728 f152 1"/>
                  <a:gd name="f218" fmla="*/ 523 f153 1"/>
                  <a:gd name="f219" fmla="*/ 632 f152 1"/>
                  <a:gd name="f220" fmla="*/ 480 f153 1"/>
                  <a:gd name="f221" fmla="*/ 512 f152 1"/>
                  <a:gd name="f222" fmla="*/ 455 f153 1"/>
                  <a:gd name="f223" fmla="*/ 392 f152 1"/>
                  <a:gd name="f224" fmla="*/ 413 f153 1"/>
                  <a:gd name="f225" fmla="*/ 388 f153 1"/>
                  <a:gd name="f226" fmla="*/ 280 f152 1"/>
                  <a:gd name="f227" fmla="*/ 447 f153 1"/>
                  <a:gd name="f228" fmla="*/ 224 f152 1"/>
                  <a:gd name="f229" fmla="*/ 489 f153 1"/>
                  <a:gd name="f230" fmla="*/ 144 f152 1"/>
                  <a:gd name="f231" fmla="*/ 379 f153 1"/>
                  <a:gd name="f232" fmla="*/ 120 f152 1"/>
                  <a:gd name="f233" fmla="*/ 0 f152 1"/>
                  <a:gd name="f234" fmla="*/ f154 1 f3"/>
                  <a:gd name="f235" fmla="*/ f157 1 666"/>
                  <a:gd name="f236" fmla="*/ f158 1 1016"/>
                  <a:gd name="f237" fmla="*/ f159 1 666"/>
                  <a:gd name="f238" fmla="*/ f160 1 1016"/>
                  <a:gd name="f239" fmla="*/ f161 1 666"/>
                  <a:gd name="f240" fmla="*/ f162 1 666"/>
                  <a:gd name="f241" fmla="*/ f163 1 1016"/>
                  <a:gd name="f242" fmla="*/ f164 1 666"/>
                  <a:gd name="f243" fmla="*/ f165 1 1016"/>
                  <a:gd name="f244" fmla="*/ f166 1 666"/>
                  <a:gd name="f245" fmla="*/ f167 1 1016"/>
                  <a:gd name="f246" fmla="*/ f168 1 1016"/>
                  <a:gd name="f247" fmla="*/ f169 1 1016"/>
                  <a:gd name="f248" fmla="*/ f170 1 666"/>
                  <a:gd name="f249" fmla="*/ f171 1 1016"/>
                  <a:gd name="f250" fmla="*/ f172 1 666"/>
                  <a:gd name="f251" fmla="*/ f173 1 1016"/>
                  <a:gd name="f252" fmla="*/ f174 1 666"/>
                  <a:gd name="f253" fmla="*/ f175 1 1016"/>
                  <a:gd name="f254" fmla="*/ f176 1 666"/>
                  <a:gd name="f255" fmla="*/ f177 1 1016"/>
                  <a:gd name="f256" fmla="*/ f178 1 666"/>
                  <a:gd name="f257" fmla="*/ f179 1 1016"/>
                  <a:gd name="f258" fmla="*/ f180 1 666"/>
                  <a:gd name="f259" fmla="*/ f181 1 1016"/>
                  <a:gd name="f260" fmla="*/ f182 1 666"/>
                  <a:gd name="f261" fmla="*/ f183 1 1016"/>
                  <a:gd name="f262" fmla="*/ f184 1 1016"/>
                  <a:gd name="f263" fmla="*/ f185 1 666"/>
                  <a:gd name="f264" fmla="*/ f186 1 1016"/>
                  <a:gd name="f265" fmla="*/ f187 1 666"/>
                  <a:gd name="f266" fmla="*/ f188 1 1016"/>
                  <a:gd name="f267" fmla="*/ f189 1 666"/>
                  <a:gd name="f268" fmla="*/ f190 1 1016"/>
                  <a:gd name="f269" fmla="*/ f191 1 1016"/>
                  <a:gd name="f270" fmla="*/ f192 1 1016"/>
                  <a:gd name="f271" fmla="*/ f193 1 666"/>
                  <a:gd name="f272" fmla="*/ f194 1 1016"/>
                  <a:gd name="f273" fmla="*/ f195 1 1016"/>
                  <a:gd name="f274" fmla="*/ f196 1 1016"/>
                  <a:gd name="f275" fmla="*/ f197 1 666"/>
                  <a:gd name="f276" fmla="*/ f198 1 1016"/>
                  <a:gd name="f277" fmla="*/ f199 1 666"/>
                  <a:gd name="f278" fmla="*/ f200 1 1016"/>
                  <a:gd name="f279" fmla="*/ f201 1 666"/>
                  <a:gd name="f280" fmla="*/ f202 1 1016"/>
                  <a:gd name="f281" fmla="*/ f203 1 666"/>
                  <a:gd name="f282" fmla="*/ f204 1 1016"/>
                  <a:gd name="f283" fmla="*/ f205 1 1016"/>
                  <a:gd name="f284" fmla="*/ f206 1 1016"/>
                  <a:gd name="f285" fmla="*/ f207 1 666"/>
                  <a:gd name="f286" fmla="*/ f208 1 666"/>
                  <a:gd name="f287" fmla="*/ f209 1 1016"/>
                  <a:gd name="f288" fmla="*/ f210 1 666"/>
                  <a:gd name="f289" fmla="*/ f211 1 1016"/>
                  <a:gd name="f290" fmla="*/ f212 1 666"/>
                  <a:gd name="f291" fmla="*/ f213 1 1016"/>
                  <a:gd name="f292" fmla="*/ f214 1 666"/>
                  <a:gd name="f293" fmla="*/ f215 1 1016"/>
                  <a:gd name="f294" fmla="*/ f216 1 666"/>
                  <a:gd name="f295" fmla="*/ f217 1 1016"/>
                  <a:gd name="f296" fmla="*/ f218 1 666"/>
                  <a:gd name="f297" fmla="*/ f219 1 1016"/>
                  <a:gd name="f298" fmla="*/ f220 1 666"/>
                  <a:gd name="f299" fmla="*/ f221 1 1016"/>
                  <a:gd name="f300" fmla="*/ f222 1 666"/>
                  <a:gd name="f301" fmla="*/ f223 1 1016"/>
                  <a:gd name="f302" fmla="*/ f224 1 666"/>
                  <a:gd name="f303" fmla="*/ f225 1 666"/>
                  <a:gd name="f304" fmla="*/ f226 1 1016"/>
                  <a:gd name="f305" fmla="*/ f227 1 666"/>
                  <a:gd name="f306" fmla="*/ f228 1 1016"/>
                  <a:gd name="f307" fmla="*/ f229 1 666"/>
                  <a:gd name="f308" fmla="*/ f230 1 1016"/>
                  <a:gd name="f309" fmla="*/ f231 1 666"/>
                  <a:gd name="f310" fmla="*/ f232 1 1016"/>
                  <a:gd name="f311" fmla="*/ f233 1 1016"/>
                  <a:gd name="f312" fmla="+- f234 0 f1"/>
                  <a:gd name="f313" fmla="*/ f235 1 f155"/>
                  <a:gd name="f314" fmla="*/ f236 1 f156"/>
                  <a:gd name="f315" fmla="*/ f237 1 f155"/>
                  <a:gd name="f316" fmla="*/ f238 1 f156"/>
                  <a:gd name="f317" fmla="*/ f239 1 f155"/>
                  <a:gd name="f318" fmla="*/ f240 1 f155"/>
                  <a:gd name="f319" fmla="*/ f241 1 f156"/>
                  <a:gd name="f320" fmla="*/ f242 1 f155"/>
                  <a:gd name="f321" fmla="*/ f243 1 f156"/>
                  <a:gd name="f322" fmla="*/ f244 1 f155"/>
                  <a:gd name="f323" fmla="*/ f245 1 f156"/>
                  <a:gd name="f324" fmla="*/ f246 1 f156"/>
                  <a:gd name="f325" fmla="*/ f247 1 f156"/>
                  <a:gd name="f326" fmla="*/ f248 1 f155"/>
                  <a:gd name="f327" fmla="*/ f249 1 f156"/>
                  <a:gd name="f328" fmla="*/ f250 1 f155"/>
                  <a:gd name="f329" fmla="*/ f251 1 f156"/>
                  <a:gd name="f330" fmla="*/ f252 1 f155"/>
                  <a:gd name="f331" fmla="*/ f253 1 f156"/>
                  <a:gd name="f332" fmla="*/ f254 1 f155"/>
                  <a:gd name="f333" fmla="*/ f255 1 f156"/>
                  <a:gd name="f334" fmla="*/ f256 1 f155"/>
                  <a:gd name="f335" fmla="*/ f257 1 f156"/>
                  <a:gd name="f336" fmla="*/ f258 1 f155"/>
                  <a:gd name="f337" fmla="*/ f259 1 f156"/>
                  <a:gd name="f338" fmla="*/ f260 1 f155"/>
                  <a:gd name="f339" fmla="*/ f261 1 f156"/>
                  <a:gd name="f340" fmla="*/ f262 1 f156"/>
                  <a:gd name="f341" fmla="*/ f263 1 f155"/>
                  <a:gd name="f342" fmla="*/ f264 1 f156"/>
                  <a:gd name="f343" fmla="*/ f265 1 f155"/>
                  <a:gd name="f344" fmla="*/ f266 1 f156"/>
                  <a:gd name="f345" fmla="*/ f267 1 f155"/>
                  <a:gd name="f346" fmla="*/ f268 1 f156"/>
                  <a:gd name="f347" fmla="*/ f269 1 f156"/>
                  <a:gd name="f348" fmla="*/ f270 1 f156"/>
                  <a:gd name="f349" fmla="*/ f271 1 f155"/>
                  <a:gd name="f350" fmla="*/ f272 1 f156"/>
                  <a:gd name="f351" fmla="*/ f273 1 f156"/>
                  <a:gd name="f352" fmla="*/ f274 1 f156"/>
                  <a:gd name="f353" fmla="*/ f275 1 f155"/>
                  <a:gd name="f354" fmla="*/ f276 1 f156"/>
                  <a:gd name="f355" fmla="*/ f277 1 f155"/>
                  <a:gd name="f356" fmla="*/ f278 1 f156"/>
                  <a:gd name="f357" fmla="*/ f279 1 f155"/>
                  <a:gd name="f358" fmla="*/ f280 1 f156"/>
                  <a:gd name="f359" fmla="*/ f281 1 f155"/>
                  <a:gd name="f360" fmla="*/ f282 1 f156"/>
                  <a:gd name="f361" fmla="*/ f283 1 f156"/>
                  <a:gd name="f362" fmla="*/ f284 1 f156"/>
                  <a:gd name="f363" fmla="*/ f285 1 f155"/>
                  <a:gd name="f364" fmla="*/ f286 1 f155"/>
                  <a:gd name="f365" fmla="*/ f287 1 f156"/>
                  <a:gd name="f366" fmla="*/ f288 1 f155"/>
                  <a:gd name="f367" fmla="*/ f289 1 f156"/>
                  <a:gd name="f368" fmla="*/ f290 1 f155"/>
                  <a:gd name="f369" fmla="*/ f291 1 f156"/>
                  <a:gd name="f370" fmla="*/ f292 1 f155"/>
                  <a:gd name="f371" fmla="*/ f293 1 f156"/>
                  <a:gd name="f372" fmla="*/ f294 1 f155"/>
                  <a:gd name="f373" fmla="*/ f295 1 f156"/>
                  <a:gd name="f374" fmla="*/ f296 1 f155"/>
                  <a:gd name="f375" fmla="*/ f297 1 f156"/>
                  <a:gd name="f376" fmla="*/ f298 1 f155"/>
                  <a:gd name="f377" fmla="*/ f299 1 f156"/>
                  <a:gd name="f378" fmla="*/ f300 1 f155"/>
                  <a:gd name="f379" fmla="*/ f301 1 f156"/>
                  <a:gd name="f380" fmla="*/ f302 1 f155"/>
                  <a:gd name="f381" fmla="*/ f303 1 f155"/>
                  <a:gd name="f382" fmla="*/ f304 1 f156"/>
                  <a:gd name="f383" fmla="*/ f305 1 f155"/>
                  <a:gd name="f384" fmla="*/ f306 1 f156"/>
                  <a:gd name="f385" fmla="*/ f307 1 f155"/>
                  <a:gd name="f386" fmla="*/ f308 1 f156"/>
                  <a:gd name="f387" fmla="*/ f309 1 f155"/>
                  <a:gd name="f388" fmla="*/ f310 1 f156"/>
                  <a:gd name="f389" fmla="*/ f311 1 f156"/>
                  <a:gd name="f390" fmla="*/ f355 f150 1"/>
                  <a:gd name="f391" fmla="*/ f370 f150 1"/>
                  <a:gd name="f392" fmla="*/ f358 f151 1"/>
                  <a:gd name="f393" fmla="*/ f389 f151 1"/>
                  <a:gd name="f394" fmla="*/ f313 f150 1"/>
                  <a:gd name="f395" fmla="*/ f314 f151 1"/>
                  <a:gd name="f396" fmla="*/ f315 f150 1"/>
                  <a:gd name="f397" fmla="*/ f316 f151 1"/>
                  <a:gd name="f398" fmla="*/ f317 f150 1"/>
                  <a:gd name="f399" fmla="*/ f318 f150 1"/>
                  <a:gd name="f400" fmla="*/ f319 f151 1"/>
                  <a:gd name="f401" fmla="*/ f320 f150 1"/>
                  <a:gd name="f402" fmla="*/ f321 f151 1"/>
                  <a:gd name="f403" fmla="*/ f322 f150 1"/>
                  <a:gd name="f404" fmla="*/ f323 f151 1"/>
                  <a:gd name="f405" fmla="*/ f324 f151 1"/>
                  <a:gd name="f406" fmla="*/ f325 f151 1"/>
                  <a:gd name="f407" fmla="*/ f326 f150 1"/>
                  <a:gd name="f408" fmla="*/ f327 f151 1"/>
                  <a:gd name="f409" fmla="*/ f328 f150 1"/>
                  <a:gd name="f410" fmla="*/ f329 f151 1"/>
                  <a:gd name="f411" fmla="*/ f330 f150 1"/>
                  <a:gd name="f412" fmla="*/ f331 f151 1"/>
                  <a:gd name="f413" fmla="*/ f332 f150 1"/>
                  <a:gd name="f414" fmla="*/ f333 f151 1"/>
                  <a:gd name="f415" fmla="*/ f334 f150 1"/>
                  <a:gd name="f416" fmla="*/ f335 f151 1"/>
                  <a:gd name="f417" fmla="*/ f336 f150 1"/>
                  <a:gd name="f418" fmla="*/ f337 f151 1"/>
                  <a:gd name="f419" fmla="*/ f338 f150 1"/>
                  <a:gd name="f420" fmla="*/ f339 f151 1"/>
                  <a:gd name="f421" fmla="*/ f340 f151 1"/>
                  <a:gd name="f422" fmla="*/ f341 f150 1"/>
                  <a:gd name="f423" fmla="*/ f342 f151 1"/>
                  <a:gd name="f424" fmla="*/ f343 f150 1"/>
                  <a:gd name="f425" fmla="*/ f344 f151 1"/>
                  <a:gd name="f426" fmla="*/ f345 f150 1"/>
                  <a:gd name="f427" fmla="*/ f346 f151 1"/>
                  <a:gd name="f428" fmla="*/ f347 f151 1"/>
                  <a:gd name="f429" fmla="*/ f348 f151 1"/>
                  <a:gd name="f430" fmla="*/ f349 f150 1"/>
                  <a:gd name="f431" fmla="*/ f350 f151 1"/>
                  <a:gd name="f432" fmla="*/ f351 f151 1"/>
                  <a:gd name="f433" fmla="*/ f352 f151 1"/>
                  <a:gd name="f434" fmla="*/ f353 f150 1"/>
                  <a:gd name="f435" fmla="*/ f354 f151 1"/>
                  <a:gd name="f436" fmla="*/ f356 f151 1"/>
                  <a:gd name="f437" fmla="*/ f357 f150 1"/>
                  <a:gd name="f438" fmla="*/ f359 f150 1"/>
                  <a:gd name="f439" fmla="*/ f360 f151 1"/>
                  <a:gd name="f440" fmla="*/ f361 f151 1"/>
                  <a:gd name="f441" fmla="*/ f362 f151 1"/>
                  <a:gd name="f442" fmla="*/ f363 f150 1"/>
                  <a:gd name="f443" fmla="*/ f364 f150 1"/>
                  <a:gd name="f444" fmla="*/ f365 f151 1"/>
                  <a:gd name="f445" fmla="*/ f366 f150 1"/>
                  <a:gd name="f446" fmla="*/ f367 f151 1"/>
                  <a:gd name="f447" fmla="*/ f368 f150 1"/>
                  <a:gd name="f448" fmla="*/ f369 f151 1"/>
                  <a:gd name="f449" fmla="*/ f371 f151 1"/>
                  <a:gd name="f450" fmla="*/ f372 f150 1"/>
                  <a:gd name="f451" fmla="*/ f373 f151 1"/>
                  <a:gd name="f452" fmla="*/ f374 f150 1"/>
                  <a:gd name="f453" fmla="*/ f375 f151 1"/>
                  <a:gd name="f454" fmla="*/ f376 f150 1"/>
                  <a:gd name="f455" fmla="*/ f377 f151 1"/>
                  <a:gd name="f456" fmla="*/ f378 f150 1"/>
                  <a:gd name="f457" fmla="*/ f379 f151 1"/>
                  <a:gd name="f458" fmla="*/ f380 f150 1"/>
                  <a:gd name="f459" fmla="*/ f381 f150 1"/>
                  <a:gd name="f460" fmla="*/ f382 f151 1"/>
                  <a:gd name="f461" fmla="*/ f383 f150 1"/>
                  <a:gd name="f462" fmla="*/ f384 f151 1"/>
                  <a:gd name="f463" fmla="*/ f385 f150 1"/>
                  <a:gd name="f464" fmla="*/ f386 f151 1"/>
                  <a:gd name="f465" fmla="*/ f387 f150 1"/>
                  <a:gd name="f466" fmla="*/ f388 f15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12">
                    <a:pos x="f394" y="f395"/>
                  </a:cxn>
                  <a:cxn ang="f312">
                    <a:pos x="f396" y="f397"/>
                  </a:cxn>
                  <a:cxn ang="f312">
                    <a:pos x="f398" y="f397"/>
                  </a:cxn>
                  <a:cxn ang="f312">
                    <a:pos x="f399" y="f400"/>
                  </a:cxn>
                  <a:cxn ang="f312">
                    <a:pos x="f401" y="f402"/>
                  </a:cxn>
                  <a:cxn ang="f312">
                    <a:pos x="f403" y="f404"/>
                  </a:cxn>
                  <a:cxn ang="f312">
                    <a:pos x="f401" y="f405"/>
                  </a:cxn>
                  <a:cxn ang="f312">
                    <a:pos x="f403" y="f406"/>
                  </a:cxn>
                  <a:cxn ang="f312">
                    <a:pos x="f407" y="f408"/>
                  </a:cxn>
                  <a:cxn ang="f312">
                    <a:pos x="f409" y="f406"/>
                  </a:cxn>
                  <a:cxn ang="f312">
                    <a:pos x="f407" y="f410"/>
                  </a:cxn>
                  <a:cxn ang="f312">
                    <a:pos x="f411" y="f412"/>
                  </a:cxn>
                  <a:cxn ang="f312">
                    <a:pos x="f413" y="f414"/>
                  </a:cxn>
                  <a:cxn ang="f312">
                    <a:pos x="f415" y="f416"/>
                  </a:cxn>
                  <a:cxn ang="f312">
                    <a:pos x="f417" y="f418"/>
                  </a:cxn>
                  <a:cxn ang="f312">
                    <a:pos x="f419" y="f420"/>
                  </a:cxn>
                  <a:cxn ang="f312">
                    <a:pos x="f401" y="f421"/>
                  </a:cxn>
                  <a:cxn ang="f312">
                    <a:pos x="f422" y="f423"/>
                  </a:cxn>
                  <a:cxn ang="f312">
                    <a:pos x="f424" y="f425"/>
                  </a:cxn>
                  <a:cxn ang="f312">
                    <a:pos x="f426" y="f427"/>
                  </a:cxn>
                  <a:cxn ang="f312">
                    <a:pos x="f426" y="f428"/>
                  </a:cxn>
                  <a:cxn ang="f312">
                    <a:pos x="f403" y="f429"/>
                  </a:cxn>
                  <a:cxn ang="f312">
                    <a:pos x="f430" y="f431"/>
                  </a:cxn>
                  <a:cxn ang="f312">
                    <a:pos x="f419" y="f432"/>
                  </a:cxn>
                  <a:cxn ang="f312">
                    <a:pos x="f409" y="f433"/>
                  </a:cxn>
                  <a:cxn ang="f312">
                    <a:pos x="f434" y="f435"/>
                  </a:cxn>
                  <a:cxn ang="f312">
                    <a:pos x="f390" y="f436"/>
                  </a:cxn>
                  <a:cxn ang="f312">
                    <a:pos x="f437" y="f392"/>
                  </a:cxn>
                  <a:cxn ang="f312">
                    <a:pos x="f438" y="f439"/>
                  </a:cxn>
                  <a:cxn ang="f312">
                    <a:pos x="f430" y="f440"/>
                  </a:cxn>
                  <a:cxn ang="f312">
                    <a:pos x="f394" y="f436"/>
                  </a:cxn>
                  <a:cxn ang="f312">
                    <a:pos x="f396" y="f441"/>
                  </a:cxn>
                  <a:cxn ang="f312">
                    <a:pos x="f442" y="f441"/>
                  </a:cxn>
                  <a:cxn ang="f312">
                    <a:pos x="f443" y="f444"/>
                  </a:cxn>
                  <a:cxn ang="f312">
                    <a:pos x="f445" y="f446"/>
                  </a:cxn>
                  <a:cxn ang="f312">
                    <a:pos x="f447" y="f448"/>
                  </a:cxn>
                  <a:cxn ang="f312">
                    <a:pos x="f391" y="f449"/>
                  </a:cxn>
                  <a:cxn ang="f312">
                    <a:pos x="f450" y="f451"/>
                  </a:cxn>
                  <a:cxn ang="f312">
                    <a:pos x="f452" y="f453"/>
                  </a:cxn>
                  <a:cxn ang="f312">
                    <a:pos x="f450" y="f418"/>
                  </a:cxn>
                  <a:cxn ang="f312">
                    <a:pos x="f454" y="f455"/>
                  </a:cxn>
                  <a:cxn ang="f312">
                    <a:pos x="f456" y="f457"/>
                  </a:cxn>
                  <a:cxn ang="f312">
                    <a:pos x="f458" y="f408"/>
                  </a:cxn>
                  <a:cxn ang="f312">
                    <a:pos x="f394" y="f406"/>
                  </a:cxn>
                  <a:cxn ang="f312">
                    <a:pos x="f459" y="f460"/>
                  </a:cxn>
                  <a:cxn ang="f312">
                    <a:pos x="f461" y="f462"/>
                  </a:cxn>
                  <a:cxn ang="f312">
                    <a:pos x="f463" y="f464"/>
                  </a:cxn>
                  <a:cxn ang="f312">
                    <a:pos x="f465" y="f466"/>
                  </a:cxn>
                </a:cxnLst>
                <a:rect l="f390" t="f393" r="f391" b="f392"/>
                <a:pathLst>
                  <a:path w="666" h="1016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6"/>
                    </a:lnTo>
                    <a:lnTo>
                      <a:pt x="f24" y="f20"/>
                    </a:lnTo>
                    <a:lnTo>
                      <a:pt x="f25" y="f26"/>
                    </a:lnTo>
                    <a:lnTo>
                      <a:pt x="f27" y="f18"/>
                    </a:lnTo>
                    <a:lnTo>
                      <a:pt x="f25" y="f28"/>
                    </a:lnTo>
                    <a:lnTo>
                      <a:pt x="f29" y="f30"/>
                    </a:lnTo>
                    <a:lnTo>
                      <a:pt x="f31" y="f12"/>
                    </a:lnTo>
                    <a:lnTo>
                      <a:pt x="f31" y="f32"/>
                    </a:lnTo>
                    <a:lnTo>
                      <a:pt x="f31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33" y="f40"/>
                    </a:lnTo>
                    <a:lnTo>
                      <a:pt x="f31" y="f41"/>
                    </a:lnTo>
                    <a:lnTo>
                      <a:pt x="f34" y="f42"/>
                    </a:lnTo>
                    <a:lnTo>
                      <a:pt x="f43" y="f44"/>
                    </a:lnTo>
                    <a:lnTo>
                      <a:pt x="f36" y="f21"/>
                    </a:lnTo>
                    <a:lnTo>
                      <a:pt x="f45" y="f46"/>
                    </a:lnTo>
                    <a:lnTo>
                      <a:pt x="f36" y="f46"/>
                    </a:lnTo>
                    <a:lnTo>
                      <a:pt x="f34" y="f47"/>
                    </a:lnTo>
                    <a:lnTo>
                      <a:pt x="f31" y="f48"/>
                    </a:lnTo>
                    <a:lnTo>
                      <a:pt x="f49" y="f50"/>
                    </a:lnTo>
                    <a:lnTo>
                      <a:pt x="f51" y="f21"/>
                    </a:lnTo>
                    <a:lnTo>
                      <a:pt x="f29" y="f47"/>
                    </a:lnTo>
                    <a:lnTo>
                      <a:pt x="f51" y="f2"/>
                    </a:lnTo>
                    <a:lnTo>
                      <a:pt x="f34" y="f52"/>
                    </a:lnTo>
                    <a:lnTo>
                      <a:pt x="f53" y="f54"/>
                    </a:lnTo>
                    <a:lnTo>
                      <a:pt x="f31" y="f55"/>
                    </a:lnTo>
                    <a:lnTo>
                      <a:pt x="f56" y="f57"/>
                    </a:lnTo>
                    <a:lnTo>
                      <a:pt x="f25" y="f58"/>
                    </a:lnTo>
                    <a:lnTo>
                      <a:pt x="f59" y="f57"/>
                    </a:lnTo>
                    <a:lnTo>
                      <a:pt x="f60" y="f61"/>
                    </a:lnTo>
                    <a:lnTo>
                      <a:pt x="f9" y="f58"/>
                    </a:lnTo>
                    <a:lnTo>
                      <a:pt x="f62" y="f63"/>
                    </a:lnTo>
                    <a:lnTo>
                      <a:pt x="f23" y="f64"/>
                    </a:lnTo>
                    <a:lnTo>
                      <a:pt x="f65" y="f66"/>
                    </a:lnTo>
                    <a:lnTo>
                      <a:pt x="f9" y="f66"/>
                    </a:lnTo>
                    <a:lnTo>
                      <a:pt x="f9" y="f67"/>
                    </a:lnTo>
                    <a:lnTo>
                      <a:pt x="f21" y="f67"/>
                    </a:lnTo>
                    <a:lnTo>
                      <a:pt x="f65" y="f68"/>
                    </a:lnTo>
                    <a:lnTo>
                      <a:pt x="f62" y="f69"/>
                    </a:lnTo>
                    <a:lnTo>
                      <a:pt x="f23" y="f70"/>
                    </a:lnTo>
                    <a:lnTo>
                      <a:pt x="f56" y="f70"/>
                    </a:lnTo>
                    <a:lnTo>
                      <a:pt x="f31" y="f71"/>
                    </a:lnTo>
                    <a:lnTo>
                      <a:pt x="f34" y="f68"/>
                    </a:lnTo>
                    <a:lnTo>
                      <a:pt x="f31" y="f69"/>
                    </a:lnTo>
                    <a:lnTo>
                      <a:pt x="f33" y="f72"/>
                    </a:lnTo>
                    <a:lnTo>
                      <a:pt x="f43" y="f73"/>
                    </a:lnTo>
                    <a:lnTo>
                      <a:pt x="f31" y="f72"/>
                    </a:lnTo>
                    <a:lnTo>
                      <a:pt x="f49" y="f74"/>
                    </a:lnTo>
                    <a:lnTo>
                      <a:pt x="f36" y="f75"/>
                    </a:lnTo>
                    <a:lnTo>
                      <a:pt x="f4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77" y="f83"/>
                    </a:lnTo>
                    <a:lnTo>
                      <a:pt x="f38" y="f84"/>
                    </a:lnTo>
                    <a:lnTo>
                      <a:pt x="f85" y="f83"/>
                    </a:lnTo>
                    <a:lnTo>
                      <a:pt x="f36" y="f84"/>
                    </a:lnTo>
                    <a:lnTo>
                      <a:pt x="f33" y="f86"/>
                    </a:lnTo>
                    <a:lnTo>
                      <a:pt x="f53" y="f86"/>
                    </a:lnTo>
                    <a:lnTo>
                      <a:pt x="f29" y="f87"/>
                    </a:lnTo>
                    <a:lnTo>
                      <a:pt x="f88" y="f87"/>
                    </a:lnTo>
                    <a:lnTo>
                      <a:pt x="f59" y="f89"/>
                    </a:lnTo>
                    <a:lnTo>
                      <a:pt x="f62" y="f90"/>
                    </a:lnTo>
                    <a:lnTo>
                      <a:pt x="f24" y="f91"/>
                    </a:lnTo>
                    <a:lnTo>
                      <a:pt x="f88" y="f92"/>
                    </a:lnTo>
                    <a:lnTo>
                      <a:pt x="f51" y="f93"/>
                    </a:lnTo>
                    <a:lnTo>
                      <a:pt x="f33" y="f92"/>
                    </a:lnTo>
                    <a:lnTo>
                      <a:pt x="f85" y="f93"/>
                    </a:lnTo>
                    <a:lnTo>
                      <a:pt x="f94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6" y="f100"/>
                    </a:lnTo>
                    <a:lnTo>
                      <a:pt x="f101" y="f102"/>
                    </a:lnTo>
                    <a:lnTo>
                      <a:pt x="f103" y="f102"/>
                    </a:lnTo>
                    <a:lnTo>
                      <a:pt x="f104" y="f8"/>
                    </a:lnTo>
                    <a:lnTo>
                      <a:pt x="f105" y="f106"/>
                    </a:lnTo>
                    <a:lnTo>
                      <a:pt x="f105" y="f102"/>
                    </a:lnTo>
                    <a:lnTo>
                      <a:pt x="f81" y="f99"/>
                    </a:lnTo>
                    <a:lnTo>
                      <a:pt x="f45" y="f99"/>
                    </a:lnTo>
                    <a:lnTo>
                      <a:pt x="f36" y="f106"/>
                    </a:lnTo>
                    <a:lnTo>
                      <a:pt x="f29" y="f107"/>
                    </a:lnTo>
                    <a:lnTo>
                      <a:pt x="f88" y="f108"/>
                    </a:lnTo>
                    <a:lnTo>
                      <a:pt x="f62" y="f99"/>
                    </a:lnTo>
                    <a:lnTo>
                      <a:pt x="f13" y="f100"/>
                    </a:lnTo>
                    <a:lnTo>
                      <a:pt x="f109" y="f110"/>
                    </a:lnTo>
                    <a:lnTo>
                      <a:pt x="f15" y="f110"/>
                    </a:lnTo>
                    <a:lnTo>
                      <a:pt x="f19" y="f110"/>
                    </a:lnTo>
                    <a:lnTo>
                      <a:pt x="f54" y="f110"/>
                    </a:lnTo>
                    <a:lnTo>
                      <a:pt x="f111" y="f100"/>
                    </a:lnTo>
                    <a:lnTo>
                      <a:pt x="f112" y="f110"/>
                    </a:lnTo>
                    <a:lnTo>
                      <a:pt x="f113" y="f108"/>
                    </a:lnTo>
                    <a:lnTo>
                      <a:pt x="f71" y="f108"/>
                    </a:lnTo>
                    <a:lnTo>
                      <a:pt x="f71" y="f97"/>
                    </a:lnTo>
                    <a:lnTo>
                      <a:pt x="f114" y="f115"/>
                    </a:lnTo>
                    <a:lnTo>
                      <a:pt x="f113" y="f93"/>
                    </a:lnTo>
                    <a:lnTo>
                      <a:pt x="f113" y="f91"/>
                    </a:lnTo>
                    <a:lnTo>
                      <a:pt x="f71" y="f91"/>
                    </a:lnTo>
                    <a:lnTo>
                      <a:pt x="f71" y="f89"/>
                    </a:lnTo>
                    <a:lnTo>
                      <a:pt x="f116" y="f86"/>
                    </a:lnTo>
                    <a:lnTo>
                      <a:pt x="f117" y="f118"/>
                    </a:lnTo>
                    <a:lnTo>
                      <a:pt x="f7" y="f119"/>
                    </a:lnTo>
                    <a:lnTo>
                      <a:pt x="f7" y="f75"/>
                    </a:lnTo>
                    <a:lnTo>
                      <a:pt x="f120" y="f121"/>
                    </a:lnTo>
                    <a:lnTo>
                      <a:pt x="f114" y="f74"/>
                    </a:lnTo>
                    <a:lnTo>
                      <a:pt x="f122" y="f121"/>
                    </a:lnTo>
                    <a:lnTo>
                      <a:pt x="f112" y="f123"/>
                    </a:lnTo>
                    <a:lnTo>
                      <a:pt x="f124" y="f125"/>
                    </a:lnTo>
                    <a:lnTo>
                      <a:pt x="f126" y="f68"/>
                    </a:lnTo>
                    <a:lnTo>
                      <a:pt x="f127" y="f68"/>
                    </a:lnTo>
                    <a:lnTo>
                      <a:pt x="f122" y="f128"/>
                    </a:lnTo>
                    <a:lnTo>
                      <a:pt x="f122" y="f67"/>
                    </a:lnTo>
                    <a:lnTo>
                      <a:pt x="f129" y="f130"/>
                    </a:lnTo>
                    <a:lnTo>
                      <a:pt x="f126" y="f131"/>
                    </a:lnTo>
                    <a:lnTo>
                      <a:pt x="f63" y="f132"/>
                    </a:lnTo>
                    <a:lnTo>
                      <a:pt x="f54" y="f63"/>
                    </a:lnTo>
                    <a:lnTo>
                      <a:pt x="f133" y="f55"/>
                    </a:lnTo>
                    <a:lnTo>
                      <a:pt x="f133" y="f134"/>
                    </a:lnTo>
                    <a:lnTo>
                      <a:pt x="f135" y="f46"/>
                    </a:lnTo>
                    <a:lnTo>
                      <a:pt x="f19" y="f136"/>
                    </a:lnTo>
                    <a:lnTo>
                      <a:pt x="f17" y="f47"/>
                    </a:lnTo>
                    <a:lnTo>
                      <a:pt x="f137" y="f50"/>
                    </a:lnTo>
                    <a:lnTo>
                      <a:pt x="f138" y="f50"/>
                    </a:lnTo>
                    <a:lnTo>
                      <a:pt x="f13" y="f21"/>
                    </a:lnTo>
                    <a:lnTo>
                      <a:pt x="f139" y="f65"/>
                    </a:lnTo>
                    <a:lnTo>
                      <a:pt x="f137" y="f48"/>
                    </a:lnTo>
                    <a:lnTo>
                      <a:pt x="f15" y="f140"/>
                    </a:lnTo>
                    <a:lnTo>
                      <a:pt x="f19" y="f42"/>
                    </a:lnTo>
                    <a:lnTo>
                      <a:pt x="f19" y="f39"/>
                    </a:lnTo>
                    <a:lnTo>
                      <a:pt x="f135" y="f141"/>
                    </a:lnTo>
                    <a:lnTo>
                      <a:pt x="f133" y="f142"/>
                    </a:lnTo>
                    <a:lnTo>
                      <a:pt x="f143" y="f144"/>
                    </a:lnTo>
                    <a:lnTo>
                      <a:pt x="f143" y="f145"/>
                    </a:lnTo>
                    <a:lnTo>
                      <a:pt x="f135" y="f145"/>
                    </a:lnTo>
                    <a:lnTo>
                      <a:pt x="f146" y="f10"/>
                    </a:lnTo>
                    <a:lnTo>
                      <a:pt x="f147" y="f148"/>
                    </a:lnTo>
                    <a:lnTo>
                      <a:pt x="f9" y="f1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1" name="Freeform 12"/>
              <p:cNvSpPr/>
              <p:nvPr/>
            </p:nvSpPr>
            <p:spPr>
              <a:xfrm>
                <a:off x="3740856" y="2995382"/>
                <a:ext cx="317543" cy="22741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02"/>
                  <a:gd name="f7" fmla="val 144"/>
                  <a:gd name="f8" fmla="val 185"/>
                  <a:gd name="f9" fmla="val 72"/>
                  <a:gd name="f10" fmla="val 177"/>
                  <a:gd name="f11" fmla="val 48"/>
                  <a:gd name="f12" fmla="val 16"/>
                  <a:gd name="f13" fmla="val 151"/>
                  <a:gd name="f14" fmla="val 126"/>
                  <a:gd name="f15" fmla="val 109"/>
                  <a:gd name="f16" fmla="val 84"/>
                  <a:gd name="f17" fmla="val 8"/>
                  <a:gd name="f18" fmla="val 67"/>
                  <a:gd name="f19" fmla="val 59"/>
                  <a:gd name="f20" fmla="val 24"/>
                  <a:gd name="f21" fmla="val 50"/>
                  <a:gd name="f22" fmla="val 40"/>
                  <a:gd name="f23" fmla="val 56"/>
                  <a:gd name="f24" fmla="val 33"/>
                  <a:gd name="f25" fmla="val 120"/>
                  <a:gd name="f26" fmla="val 96"/>
                  <a:gd name="f27" fmla="val 92"/>
                  <a:gd name="f28" fmla="val 112"/>
                  <a:gd name="f29" fmla="val 101"/>
                  <a:gd name="f30" fmla="val 136"/>
                  <a:gd name="f31" fmla="val 118"/>
                  <a:gd name="f32" fmla="val 134"/>
                  <a:gd name="f33" fmla="val 143"/>
                  <a:gd name="f34" fmla="val 168"/>
                  <a:gd name="f35" fmla="val 128"/>
                  <a:gd name="f36" fmla="val 193"/>
                  <a:gd name="f37" fmla="val 88"/>
                  <a:gd name="f38" fmla="+- 0 0 -90"/>
                  <a:gd name="f39" fmla="*/ f3 1 202"/>
                  <a:gd name="f40" fmla="*/ f4 1 144"/>
                  <a:gd name="f41" fmla="+- f7 0 f5"/>
                  <a:gd name="f42" fmla="+- f6 0 f5"/>
                  <a:gd name="f43" fmla="*/ f38 f0 1"/>
                  <a:gd name="f44" fmla="*/ f42 1 202"/>
                  <a:gd name="f45" fmla="*/ f41 1 144"/>
                  <a:gd name="f46" fmla="*/ 185 f42 1"/>
                  <a:gd name="f47" fmla="*/ 72 f41 1"/>
                  <a:gd name="f48" fmla="*/ 177 f42 1"/>
                  <a:gd name="f49" fmla="*/ 48 f41 1"/>
                  <a:gd name="f50" fmla="*/ 16 f41 1"/>
                  <a:gd name="f51" fmla="*/ 151 f42 1"/>
                  <a:gd name="f52" fmla="*/ 0 f41 1"/>
                  <a:gd name="f53" fmla="*/ 126 f42 1"/>
                  <a:gd name="f54" fmla="*/ 109 f42 1"/>
                  <a:gd name="f55" fmla="*/ 84 f42 1"/>
                  <a:gd name="f56" fmla="*/ 8 f41 1"/>
                  <a:gd name="f57" fmla="*/ 67 f42 1"/>
                  <a:gd name="f58" fmla="*/ 59 f42 1"/>
                  <a:gd name="f59" fmla="*/ 24 f41 1"/>
                  <a:gd name="f60" fmla="*/ 50 f42 1"/>
                  <a:gd name="f61" fmla="*/ 40 f41 1"/>
                  <a:gd name="f62" fmla="*/ 16 f42 1"/>
                  <a:gd name="f63" fmla="*/ 56 f41 1"/>
                  <a:gd name="f64" fmla="*/ 0 f42 1"/>
                  <a:gd name="f65" fmla="*/ 33 f42 1"/>
                  <a:gd name="f66" fmla="*/ 120 f41 1"/>
                  <a:gd name="f67" fmla="*/ 96 f41 1"/>
                  <a:gd name="f68" fmla="*/ 92 f42 1"/>
                  <a:gd name="f69" fmla="*/ 112 f41 1"/>
                  <a:gd name="f70" fmla="*/ 101 f42 1"/>
                  <a:gd name="f71" fmla="*/ 136 f41 1"/>
                  <a:gd name="f72" fmla="*/ 118 f42 1"/>
                  <a:gd name="f73" fmla="*/ 134 f42 1"/>
                  <a:gd name="f74" fmla="*/ 144 f41 1"/>
                  <a:gd name="f75" fmla="*/ 143 f42 1"/>
                  <a:gd name="f76" fmla="*/ 168 f42 1"/>
                  <a:gd name="f77" fmla="*/ 128 f41 1"/>
                  <a:gd name="f78" fmla="*/ 193 f42 1"/>
                  <a:gd name="f79" fmla="*/ 202 f42 1"/>
                  <a:gd name="f80" fmla="*/ 88 f41 1"/>
                  <a:gd name="f81" fmla="*/ f43 1 f2"/>
                  <a:gd name="f82" fmla="*/ f46 1 202"/>
                  <a:gd name="f83" fmla="*/ f47 1 144"/>
                  <a:gd name="f84" fmla="*/ f48 1 202"/>
                  <a:gd name="f85" fmla="*/ f49 1 144"/>
                  <a:gd name="f86" fmla="*/ f50 1 144"/>
                  <a:gd name="f87" fmla="*/ f51 1 202"/>
                  <a:gd name="f88" fmla="*/ f52 1 144"/>
                  <a:gd name="f89" fmla="*/ f53 1 202"/>
                  <a:gd name="f90" fmla="*/ f54 1 202"/>
                  <a:gd name="f91" fmla="*/ f55 1 202"/>
                  <a:gd name="f92" fmla="*/ f56 1 144"/>
                  <a:gd name="f93" fmla="*/ f57 1 202"/>
                  <a:gd name="f94" fmla="*/ f58 1 202"/>
                  <a:gd name="f95" fmla="*/ f59 1 144"/>
                  <a:gd name="f96" fmla="*/ f60 1 202"/>
                  <a:gd name="f97" fmla="*/ f61 1 144"/>
                  <a:gd name="f98" fmla="*/ f62 1 202"/>
                  <a:gd name="f99" fmla="*/ f63 1 144"/>
                  <a:gd name="f100" fmla="*/ f64 1 202"/>
                  <a:gd name="f101" fmla="*/ f65 1 202"/>
                  <a:gd name="f102" fmla="*/ f66 1 144"/>
                  <a:gd name="f103" fmla="*/ f67 1 144"/>
                  <a:gd name="f104" fmla="*/ f68 1 202"/>
                  <a:gd name="f105" fmla="*/ f69 1 144"/>
                  <a:gd name="f106" fmla="*/ f70 1 202"/>
                  <a:gd name="f107" fmla="*/ f71 1 144"/>
                  <a:gd name="f108" fmla="*/ f72 1 202"/>
                  <a:gd name="f109" fmla="*/ f73 1 202"/>
                  <a:gd name="f110" fmla="*/ f74 1 144"/>
                  <a:gd name="f111" fmla="*/ f75 1 202"/>
                  <a:gd name="f112" fmla="*/ f76 1 202"/>
                  <a:gd name="f113" fmla="*/ f77 1 144"/>
                  <a:gd name="f114" fmla="*/ f78 1 202"/>
                  <a:gd name="f115" fmla="*/ f79 1 202"/>
                  <a:gd name="f116" fmla="*/ f80 1 144"/>
                  <a:gd name="f117" fmla="+- f81 0 f1"/>
                  <a:gd name="f118" fmla="*/ f82 1 f44"/>
                  <a:gd name="f119" fmla="*/ f83 1 f45"/>
                  <a:gd name="f120" fmla="*/ f84 1 f44"/>
                  <a:gd name="f121" fmla="*/ f85 1 f45"/>
                  <a:gd name="f122" fmla="*/ f86 1 f45"/>
                  <a:gd name="f123" fmla="*/ f87 1 f44"/>
                  <a:gd name="f124" fmla="*/ f88 1 f45"/>
                  <a:gd name="f125" fmla="*/ f89 1 f44"/>
                  <a:gd name="f126" fmla="*/ f90 1 f44"/>
                  <a:gd name="f127" fmla="*/ f91 1 f44"/>
                  <a:gd name="f128" fmla="*/ f92 1 f45"/>
                  <a:gd name="f129" fmla="*/ f93 1 f44"/>
                  <a:gd name="f130" fmla="*/ f94 1 f44"/>
                  <a:gd name="f131" fmla="*/ f95 1 f45"/>
                  <a:gd name="f132" fmla="*/ f96 1 f44"/>
                  <a:gd name="f133" fmla="*/ f97 1 f45"/>
                  <a:gd name="f134" fmla="*/ f98 1 f44"/>
                  <a:gd name="f135" fmla="*/ f99 1 f45"/>
                  <a:gd name="f136" fmla="*/ f100 1 f44"/>
                  <a:gd name="f137" fmla="*/ f101 1 f44"/>
                  <a:gd name="f138" fmla="*/ f102 1 f45"/>
                  <a:gd name="f139" fmla="*/ f103 1 f45"/>
                  <a:gd name="f140" fmla="*/ f104 1 f44"/>
                  <a:gd name="f141" fmla="*/ f105 1 f45"/>
                  <a:gd name="f142" fmla="*/ f106 1 f44"/>
                  <a:gd name="f143" fmla="*/ f107 1 f45"/>
                  <a:gd name="f144" fmla="*/ f108 1 f44"/>
                  <a:gd name="f145" fmla="*/ f109 1 f44"/>
                  <a:gd name="f146" fmla="*/ f110 1 f45"/>
                  <a:gd name="f147" fmla="*/ f111 1 f44"/>
                  <a:gd name="f148" fmla="*/ f112 1 f44"/>
                  <a:gd name="f149" fmla="*/ f113 1 f45"/>
                  <a:gd name="f150" fmla="*/ f114 1 f44"/>
                  <a:gd name="f151" fmla="*/ f115 1 f44"/>
                  <a:gd name="f152" fmla="*/ f116 1 f45"/>
                  <a:gd name="f153" fmla="*/ f136 f39 1"/>
                  <a:gd name="f154" fmla="*/ f151 f39 1"/>
                  <a:gd name="f155" fmla="*/ f146 f40 1"/>
                  <a:gd name="f156" fmla="*/ f124 f40 1"/>
                  <a:gd name="f157" fmla="*/ f118 f39 1"/>
                  <a:gd name="f158" fmla="*/ f119 f40 1"/>
                  <a:gd name="f159" fmla="*/ f120 f39 1"/>
                  <a:gd name="f160" fmla="*/ f121 f40 1"/>
                  <a:gd name="f161" fmla="*/ f122 f40 1"/>
                  <a:gd name="f162" fmla="*/ f123 f39 1"/>
                  <a:gd name="f163" fmla="*/ f125 f39 1"/>
                  <a:gd name="f164" fmla="*/ f126 f39 1"/>
                  <a:gd name="f165" fmla="*/ f127 f39 1"/>
                  <a:gd name="f166" fmla="*/ f128 f40 1"/>
                  <a:gd name="f167" fmla="*/ f129 f39 1"/>
                  <a:gd name="f168" fmla="*/ f130 f39 1"/>
                  <a:gd name="f169" fmla="*/ f131 f40 1"/>
                  <a:gd name="f170" fmla="*/ f132 f39 1"/>
                  <a:gd name="f171" fmla="*/ f133 f40 1"/>
                  <a:gd name="f172" fmla="*/ f134 f39 1"/>
                  <a:gd name="f173" fmla="*/ f135 f40 1"/>
                  <a:gd name="f174" fmla="*/ f137 f39 1"/>
                  <a:gd name="f175" fmla="*/ f138 f40 1"/>
                  <a:gd name="f176" fmla="*/ f139 f40 1"/>
                  <a:gd name="f177" fmla="*/ f140 f39 1"/>
                  <a:gd name="f178" fmla="*/ f141 f40 1"/>
                  <a:gd name="f179" fmla="*/ f142 f39 1"/>
                  <a:gd name="f180" fmla="*/ f143 f40 1"/>
                  <a:gd name="f181" fmla="*/ f144 f39 1"/>
                  <a:gd name="f182" fmla="*/ f145 f39 1"/>
                  <a:gd name="f183" fmla="*/ f147 f39 1"/>
                  <a:gd name="f184" fmla="*/ f148 f39 1"/>
                  <a:gd name="f185" fmla="*/ f149 f40 1"/>
                  <a:gd name="f186" fmla="*/ f150 f39 1"/>
                  <a:gd name="f187" fmla="*/ f152 f4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17">
                    <a:pos x="f157" y="f158"/>
                  </a:cxn>
                  <a:cxn ang="f117">
                    <a:pos x="f159" y="f160"/>
                  </a:cxn>
                  <a:cxn ang="f117">
                    <a:pos x="f159" y="f161"/>
                  </a:cxn>
                  <a:cxn ang="f117">
                    <a:pos x="f162" y="f156"/>
                  </a:cxn>
                  <a:cxn ang="f117">
                    <a:pos x="f163" y="f156"/>
                  </a:cxn>
                  <a:cxn ang="f117">
                    <a:pos x="f164" y="f156"/>
                  </a:cxn>
                  <a:cxn ang="f117">
                    <a:pos x="f165" y="f156"/>
                  </a:cxn>
                  <a:cxn ang="f117">
                    <a:pos x="f165" y="f166"/>
                  </a:cxn>
                  <a:cxn ang="f117">
                    <a:pos x="f165" y="f156"/>
                  </a:cxn>
                  <a:cxn ang="f117">
                    <a:pos x="f167" y="f166"/>
                  </a:cxn>
                  <a:cxn ang="f117">
                    <a:pos x="f168" y="f169"/>
                  </a:cxn>
                  <a:cxn ang="f117">
                    <a:pos x="f170" y="f171"/>
                  </a:cxn>
                  <a:cxn ang="f117">
                    <a:pos x="f172" y="f171"/>
                  </a:cxn>
                  <a:cxn ang="f117">
                    <a:pos x="f172" y="f173"/>
                  </a:cxn>
                  <a:cxn ang="f117">
                    <a:pos x="f153" y="f158"/>
                  </a:cxn>
                  <a:cxn ang="f117">
                    <a:pos x="f174" y="f175"/>
                  </a:cxn>
                  <a:cxn ang="f117">
                    <a:pos x="f167" y="f176"/>
                  </a:cxn>
                  <a:cxn ang="f117">
                    <a:pos x="f177" y="f178"/>
                  </a:cxn>
                  <a:cxn ang="f117">
                    <a:pos x="f179" y="f180"/>
                  </a:cxn>
                  <a:cxn ang="f117">
                    <a:pos x="f181" y="f180"/>
                  </a:cxn>
                  <a:cxn ang="f117">
                    <a:pos x="f182" y="f155"/>
                  </a:cxn>
                  <a:cxn ang="f117">
                    <a:pos x="f183" y="f155"/>
                  </a:cxn>
                  <a:cxn ang="f117">
                    <a:pos x="f183" y="f155"/>
                  </a:cxn>
                  <a:cxn ang="f117">
                    <a:pos x="f184" y="f185"/>
                  </a:cxn>
                  <a:cxn ang="f117">
                    <a:pos x="f186" y="f175"/>
                  </a:cxn>
                  <a:cxn ang="f117">
                    <a:pos x="f154" y="f187"/>
                  </a:cxn>
                  <a:cxn ang="f117">
                    <a:pos x="f157" y="f158"/>
                  </a:cxn>
                </a:cxnLst>
                <a:rect l="f153" t="f156" r="f154" b="f155"/>
                <a:pathLst>
                  <a:path w="202" h="144">
                    <a:moveTo>
                      <a:pt x="f8" y="f9"/>
                    </a:moveTo>
                    <a:lnTo>
                      <a:pt x="f10" y="f11"/>
                    </a:lnTo>
                    <a:lnTo>
                      <a:pt x="f10" y="f12"/>
                    </a:lnTo>
                    <a:lnTo>
                      <a:pt x="f13" y="f5"/>
                    </a:lnTo>
                    <a:lnTo>
                      <a:pt x="f14" y="f5"/>
                    </a:lnTo>
                    <a:lnTo>
                      <a:pt x="f15" y="f5"/>
                    </a:lnTo>
                    <a:lnTo>
                      <a:pt x="f16" y="f5"/>
                    </a:lnTo>
                    <a:lnTo>
                      <a:pt x="f16" y="f17"/>
                    </a:lnTo>
                    <a:lnTo>
                      <a:pt x="f16" y="f5"/>
                    </a:lnTo>
                    <a:lnTo>
                      <a:pt x="f18" y="f17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12" y="f22"/>
                    </a:lnTo>
                    <a:lnTo>
                      <a:pt x="f12" y="f23"/>
                    </a:lnTo>
                    <a:lnTo>
                      <a:pt x="f5" y="f9"/>
                    </a:lnTo>
                    <a:lnTo>
                      <a:pt x="f24" y="f25"/>
                    </a:lnTo>
                    <a:lnTo>
                      <a:pt x="f18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0"/>
                    </a:lnTo>
                    <a:lnTo>
                      <a:pt x="f32" y="f7"/>
                    </a:lnTo>
                    <a:lnTo>
                      <a:pt x="f33" y="f7"/>
                    </a:lnTo>
                    <a:lnTo>
                      <a:pt x="f34" y="f35"/>
                    </a:lnTo>
                    <a:lnTo>
                      <a:pt x="f36" y="f25"/>
                    </a:lnTo>
                    <a:lnTo>
                      <a:pt x="f6" y="f37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2" name="Freeform 13"/>
              <p:cNvSpPr/>
              <p:nvPr/>
            </p:nvSpPr>
            <p:spPr>
              <a:xfrm>
                <a:off x="3819457" y="2401589"/>
                <a:ext cx="1046988" cy="1604534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666"/>
                  <a:gd name="f8" fmla="val 1016"/>
                  <a:gd name="f9" fmla="val 329"/>
                  <a:gd name="f10" fmla="val 128"/>
                  <a:gd name="f11" fmla="val 354"/>
                  <a:gd name="f12" fmla="val 104"/>
                  <a:gd name="f13" fmla="val 337"/>
                  <a:gd name="f14" fmla="val 96"/>
                  <a:gd name="f15" fmla="val 388"/>
                  <a:gd name="f16" fmla="val 64"/>
                  <a:gd name="f17" fmla="val 413"/>
                  <a:gd name="f18" fmla="val 56"/>
                  <a:gd name="f19" fmla="val 421"/>
                  <a:gd name="f20" fmla="val 24"/>
                  <a:gd name="f21" fmla="val 320"/>
                  <a:gd name="f22" fmla="val 16"/>
                  <a:gd name="f23" fmla="val 287"/>
                  <a:gd name="f24" fmla="val 270"/>
                  <a:gd name="f25" fmla="val 253"/>
                  <a:gd name="f26" fmla="val 40"/>
                  <a:gd name="f27" fmla="val 245"/>
                  <a:gd name="f28" fmla="val 80"/>
                  <a:gd name="f29" fmla="val 219"/>
                  <a:gd name="f30" fmla="val 88"/>
                  <a:gd name="f31" fmla="val 202"/>
                  <a:gd name="f32" fmla="val 136"/>
                  <a:gd name="f33" fmla="val 160"/>
                  <a:gd name="f34" fmla="val 186"/>
                  <a:gd name="f35" fmla="val 184"/>
                  <a:gd name="f36" fmla="val 169"/>
                  <a:gd name="f37" fmla="val 200"/>
                  <a:gd name="f38" fmla="val 135"/>
                  <a:gd name="f39" fmla="val 248"/>
                  <a:gd name="f40" fmla="val 256"/>
                  <a:gd name="f41" fmla="val 232"/>
                  <a:gd name="f42" fmla="val 264"/>
                  <a:gd name="f43" fmla="val 177"/>
                  <a:gd name="f44" fmla="val 296"/>
                  <a:gd name="f45" fmla="val 143"/>
                  <a:gd name="f46" fmla="val 376"/>
                  <a:gd name="f47" fmla="val 344"/>
                  <a:gd name="f48" fmla="val 304"/>
                  <a:gd name="f49" fmla="val 211"/>
                  <a:gd name="f50" fmla="val 328"/>
                  <a:gd name="f51" fmla="val 228"/>
                  <a:gd name="f52" fmla="val 424"/>
                  <a:gd name="f53" fmla="val 194"/>
                  <a:gd name="f54" fmla="val 472"/>
                  <a:gd name="f55" fmla="val 440"/>
                  <a:gd name="f56" fmla="val 236"/>
                  <a:gd name="f57" fmla="val 464"/>
                  <a:gd name="f58" fmla="val 456"/>
                  <a:gd name="f59" fmla="val 278"/>
                  <a:gd name="f60" fmla="val 303"/>
                  <a:gd name="f61" fmla="val 448"/>
                  <a:gd name="f62" fmla="val 295"/>
                  <a:gd name="f63" fmla="val 480"/>
                  <a:gd name="f64" fmla="val 496"/>
                  <a:gd name="f65" fmla="val 312"/>
                  <a:gd name="f66" fmla="val 544"/>
                  <a:gd name="f67" fmla="val 576"/>
                  <a:gd name="f68" fmla="val 632"/>
                  <a:gd name="f69" fmla="val 648"/>
                  <a:gd name="f70" fmla="val 640"/>
                  <a:gd name="f71" fmla="val 624"/>
                  <a:gd name="f72" fmla="val 680"/>
                  <a:gd name="f73" fmla="val 688"/>
                  <a:gd name="f74" fmla="val 744"/>
                  <a:gd name="f75" fmla="val 760"/>
                  <a:gd name="f76" fmla="val 768"/>
                  <a:gd name="f77" fmla="val 101"/>
                  <a:gd name="f78" fmla="val 776"/>
                  <a:gd name="f79" fmla="val 84"/>
                  <a:gd name="f80" fmla="val 784"/>
                  <a:gd name="f81" fmla="val 93"/>
                  <a:gd name="f82" fmla="val 792"/>
                  <a:gd name="f83" fmla="val 808"/>
                  <a:gd name="f84" fmla="val 824"/>
                  <a:gd name="f85" fmla="val 152"/>
                  <a:gd name="f86" fmla="val 840"/>
                  <a:gd name="f87" fmla="val 864"/>
                  <a:gd name="f88" fmla="val 261"/>
                  <a:gd name="f89" fmla="val 856"/>
                  <a:gd name="f90" fmla="val 848"/>
                  <a:gd name="f91" fmla="val 872"/>
                  <a:gd name="f92" fmla="val 888"/>
                  <a:gd name="f93" fmla="val 896"/>
                  <a:gd name="f94" fmla="val 127"/>
                  <a:gd name="f95" fmla="val 904"/>
                  <a:gd name="f96" fmla="val 110"/>
                  <a:gd name="f97" fmla="val 928"/>
                  <a:gd name="f98" fmla="val 42"/>
                  <a:gd name="f99" fmla="val 976"/>
                  <a:gd name="f100" fmla="val 984"/>
                  <a:gd name="f101" fmla="val 9"/>
                  <a:gd name="f102" fmla="val 992"/>
                  <a:gd name="f103" fmla="val 34"/>
                  <a:gd name="f104" fmla="val 51"/>
                  <a:gd name="f105" fmla="val 68"/>
                  <a:gd name="f106" fmla="val 1008"/>
                  <a:gd name="f107" fmla="val 960"/>
                  <a:gd name="f108" fmla="val 952"/>
                  <a:gd name="f109" fmla="val 346"/>
                  <a:gd name="f110" fmla="val 968"/>
                  <a:gd name="f111" fmla="val 506"/>
                  <a:gd name="f112" fmla="val 573"/>
                  <a:gd name="f113" fmla="val 590"/>
                  <a:gd name="f114" fmla="val 565"/>
                  <a:gd name="f115" fmla="val 912"/>
                  <a:gd name="f116" fmla="val 649"/>
                  <a:gd name="f117" fmla="val 657"/>
                  <a:gd name="f118" fmla="val 816"/>
                  <a:gd name="f119" fmla="val 800"/>
                  <a:gd name="f120" fmla="val 582"/>
                  <a:gd name="f121" fmla="val 728"/>
                  <a:gd name="f122" fmla="val 539"/>
                  <a:gd name="f123" fmla="val 704"/>
                  <a:gd name="f124" fmla="val 556"/>
                  <a:gd name="f125" fmla="val 656"/>
                  <a:gd name="f126" fmla="val 523"/>
                  <a:gd name="f127" fmla="val 548"/>
                  <a:gd name="f128" fmla="val 592"/>
                  <a:gd name="f129" fmla="val 531"/>
                  <a:gd name="f130" fmla="val 560"/>
                  <a:gd name="f131" fmla="val 536"/>
                  <a:gd name="f132" fmla="val 512"/>
                  <a:gd name="f133" fmla="val 455"/>
                  <a:gd name="f134" fmla="val 392"/>
                  <a:gd name="f135" fmla="val 447"/>
                  <a:gd name="f136" fmla="val 352"/>
                  <a:gd name="f137" fmla="val 396"/>
                  <a:gd name="f138" fmla="val 362"/>
                  <a:gd name="f139" fmla="val 371"/>
                  <a:gd name="f140" fmla="val 280"/>
                  <a:gd name="f141" fmla="val 224"/>
                  <a:gd name="f142" fmla="val 192"/>
                  <a:gd name="f143" fmla="val 489"/>
                  <a:gd name="f144" fmla="val 168"/>
                  <a:gd name="f145" fmla="val 144"/>
                  <a:gd name="f146" fmla="val 430"/>
                  <a:gd name="f147" fmla="val 379"/>
                  <a:gd name="f148" fmla="val 120"/>
                  <a:gd name="f149" fmla="+- 0 0 -90"/>
                  <a:gd name="f150" fmla="*/ f4 1 666"/>
                  <a:gd name="f151" fmla="*/ f5 1 1016"/>
                  <a:gd name="f152" fmla="+- f8 0 f6"/>
                  <a:gd name="f153" fmla="+- f7 0 f6"/>
                  <a:gd name="f154" fmla="*/ f149 f0 1"/>
                  <a:gd name="f155" fmla="*/ f153 1 666"/>
                  <a:gd name="f156" fmla="*/ f152 1 1016"/>
                  <a:gd name="f157" fmla="*/ 337 f153 1"/>
                  <a:gd name="f158" fmla="*/ 96 f152 1"/>
                  <a:gd name="f159" fmla="*/ 421 f153 1"/>
                  <a:gd name="f160" fmla="*/ 24 f152 1"/>
                  <a:gd name="f161" fmla="*/ 270 f153 1"/>
                  <a:gd name="f162" fmla="*/ 253 f153 1"/>
                  <a:gd name="f163" fmla="*/ 80 f152 1"/>
                  <a:gd name="f164" fmla="*/ 202 f153 1"/>
                  <a:gd name="f165" fmla="*/ 136 f152 1"/>
                  <a:gd name="f166" fmla="*/ 169 f153 1"/>
                  <a:gd name="f167" fmla="*/ 200 f152 1"/>
                  <a:gd name="f168" fmla="*/ 232 f152 1"/>
                  <a:gd name="f169" fmla="*/ 320 f152 1"/>
                  <a:gd name="f170" fmla="*/ 186 f153 1"/>
                  <a:gd name="f171" fmla="*/ 344 f152 1"/>
                  <a:gd name="f172" fmla="*/ 228 f153 1"/>
                  <a:gd name="f173" fmla="*/ 424 f152 1"/>
                  <a:gd name="f174" fmla="*/ 236 f153 1"/>
                  <a:gd name="f175" fmla="*/ 464 f152 1"/>
                  <a:gd name="f176" fmla="*/ 303 f153 1"/>
                  <a:gd name="f177" fmla="*/ 448 f152 1"/>
                  <a:gd name="f178" fmla="*/ 287 f153 1"/>
                  <a:gd name="f179" fmla="*/ 496 f152 1"/>
                  <a:gd name="f180" fmla="*/ 329 f153 1"/>
                  <a:gd name="f181" fmla="*/ 576 f152 1"/>
                  <a:gd name="f182" fmla="*/ 295 f153 1"/>
                  <a:gd name="f183" fmla="*/ 648 f152 1"/>
                  <a:gd name="f184" fmla="*/ 624 f152 1"/>
                  <a:gd name="f185" fmla="*/ 160 f153 1"/>
                  <a:gd name="f186" fmla="*/ 680 f152 1"/>
                  <a:gd name="f187" fmla="*/ 211 f153 1"/>
                  <a:gd name="f188" fmla="*/ 744 f152 1"/>
                  <a:gd name="f189" fmla="*/ 101 f153 1"/>
                  <a:gd name="f190" fmla="*/ 776 f152 1"/>
                  <a:gd name="f191" fmla="*/ 808 f152 1"/>
                  <a:gd name="f192" fmla="*/ 824 f152 1"/>
                  <a:gd name="f193" fmla="*/ 219 f153 1"/>
                  <a:gd name="f194" fmla="*/ 864 f152 1"/>
                  <a:gd name="f195" fmla="*/ 848 f152 1"/>
                  <a:gd name="f196" fmla="*/ 896 f152 1"/>
                  <a:gd name="f197" fmla="*/ 127 f153 1"/>
                  <a:gd name="f198" fmla="*/ 904 f152 1"/>
                  <a:gd name="f199" fmla="*/ 0 f153 1"/>
                  <a:gd name="f200" fmla="*/ 984 f152 1"/>
                  <a:gd name="f201" fmla="*/ 51 f153 1"/>
                  <a:gd name="f202" fmla="*/ 1016 f152 1"/>
                  <a:gd name="f203" fmla="*/ 93 f153 1"/>
                  <a:gd name="f204" fmla="*/ 976 f152 1"/>
                  <a:gd name="f205" fmla="*/ 960 f152 1"/>
                  <a:gd name="f206" fmla="*/ 968 f152 1"/>
                  <a:gd name="f207" fmla="*/ 573 f153 1"/>
                  <a:gd name="f208" fmla="*/ 624 f153 1"/>
                  <a:gd name="f209" fmla="*/ 928 f152 1"/>
                  <a:gd name="f210" fmla="*/ 590 f153 1"/>
                  <a:gd name="f211" fmla="*/ 872 f152 1"/>
                  <a:gd name="f212" fmla="*/ 649 f153 1"/>
                  <a:gd name="f213" fmla="*/ 840 f152 1"/>
                  <a:gd name="f214" fmla="*/ 666 f153 1"/>
                  <a:gd name="f215" fmla="*/ 760 f152 1"/>
                  <a:gd name="f216" fmla="*/ 539 f153 1"/>
                  <a:gd name="f217" fmla="*/ 728 f152 1"/>
                  <a:gd name="f218" fmla="*/ 523 f153 1"/>
                  <a:gd name="f219" fmla="*/ 632 f152 1"/>
                  <a:gd name="f220" fmla="*/ 480 f153 1"/>
                  <a:gd name="f221" fmla="*/ 512 f152 1"/>
                  <a:gd name="f222" fmla="*/ 455 f153 1"/>
                  <a:gd name="f223" fmla="*/ 392 f152 1"/>
                  <a:gd name="f224" fmla="*/ 413 f153 1"/>
                  <a:gd name="f225" fmla="*/ 388 f153 1"/>
                  <a:gd name="f226" fmla="*/ 280 f152 1"/>
                  <a:gd name="f227" fmla="*/ 447 f153 1"/>
                  <a:gd name="f228" fmla="*/ 224 f152 1"/>
                  <a:gd name="f229" fmla="*/ 489 f153 1"/>
                  <a:gd name="f230" fmla="*/ 144 f152 1"/>
                  <a:gd name="f231" fmla="*/ 379 f153 1"/>
                  <a:gd name="f232" fmla="*/ 120 f152 1"/>
                  <a:gd name="f233" fmla="*/ 0 f152 1"/>
                  <a:gd name="f234" fmla="*/ f154 1 f3"/>
                  <a:gd name="f235" fmla="*/ f157 1 666"/>
                  <a:gd name="f236" fmla="*/ f158 1 1016"/>
                  <a:gd name="f237" fmla="*/ f159 1 666"/>
                  <a:gd name="f238" fmla="*/ f160 1 1016"/>
                  <a:gd name="f239" fmla="*/ f161 1 666"/>
                  <a:gd name="f240" fmla="*/ f162 1 666"/>
                  <a:gd name="f241" fmla="*/ f163 1 1016"/>
                  <a:gd name="f242" fmla="*/ f164 1 666"/>
                  <a:gd name="f243" fmla="*/ f165 1 1016"/>
                  <a:gd name="f244" fmla="*/ f166 1 666"/>
                  <a:gd name="f245" fmla="*/ f167 1 1016"/>
                  <a:gd name="f246" fmla="*/ f168 1 1016"/>
                  <a:gd name="f247" fmla="*/ f169 1 1016"/>
                  <a:gd name="f248" fmla="*/ f170 1 666"/>
                  <a:gd name="f249" fmla="*/ f171 1 1016"/>
                  <a:gd name="f250" fmla="*/ f172 1 666"/>
                  <a:gd name="f251" fmla="*/ f173 1 1016"/>
                  <a:gd name="f252" fmla="*/ f174 1 666"/>
                  <a:gd name="f253" fmla="*/ f175 1 1016"/>
                  <a:gd name="f254" fmla="*/ f176 1 666"/>
                  <a:gd name="f255" fmla="*/ f177 1 1016"/>
                  <a:gd name="f256" fmla="*/ f178 1 666"/>
                  <a:gd name="f257" fmla="*/ f179 1 1016"/>
                  <a:gd name="f258" fmla="*/ f180 1 666"/>
                  <a:gd name="f259" fmla="*/ f181 1 1016"/>
                  <a:gd name="f260" fmla="*/ f182 1 666"/>
                  <a:gd name="f261" fmla="*/ f183 1 1016"/>
                  <a:gd name="f262" fmla="*/ f184 1 1016"/>
                  <a:gd name="f263" fmla="*/ f185 1 666"/>
                  <a:gd name="f264" fmla="*/ f186 1 1016"/>
                  <a:gd name="f265" fmla="*/ f187 1 666"/>
                  <a:gd name="f266" fmla="*/ f188 1 1016"/>
                  <a:gd name="f267" fmla="*/ f189 1 666"/>
                  <a:gd name="f268" fmla="*/ f190 1 1016"/>
                  <a:gd name="f269" fmla="*/ f191 1 1016"/>
                  <a:gd name="f270" fmla="*/ f192 1 1016"/>
                  <a:gd name="f271" fmla="*/ f193 1 666"/>
                  <a:gd name="f272" fmla="*/ f194 1 1016"/>
                  <a:gd name="f273" fmla="*/ f195 1 1016"/>
                  <a:gd name="f274" fmla="*/ f196 1 1016"/>
                  <a:gd name="f275" fmla="*/ f197 1 666"/>
                  <a:gd name="f276" fmla="*/ f198 1 1016"/>
                  <a:gd name="f277" fmla="*/ f199 1 666"/>
                  <a:gd name="f278" fmla="*/ f200 1 1016"/>
                  <a:gd name="f279" fmla="*/ f201 1 666"/>
                  <a:gd name="f280" fmla="*/ f202 1 1016"/>
                  <a:gd name="f281" fmla="*/ f203 1 666"/>
                  <a:gd name="f282" fmla="*/ f204 1 1016"/>
                  <a:gd name="f283" fmla="*/ f205 1 1016"/>
                  <a:gd name="f284" fmla="*/ f206 1 1016"/>
                  <a:gd name="f285" fmla="*/ f207 1 666"/>
                  <a:gd name="f286" fmla="*/ f208 1 666"/>
                  <a:gd name="f287" fmla="*/ f209 1 1016"/>
                  <a:gd name="f288" fmla="*/ f210 1 666"/>
                  <a:gd name="f289" fmla="*/ f211 1 1016"/>
                  <a:gd name="f290" fmla="*/ f212 1 666"/>
                  <a:gd name="f291" fmla="*/ f213 1 1016"/>
                  <a:gd name="f292" fmla="*/ f214 1 666"/>
                  <a:gd name="f293" fmla="*/ f215 1 1016"/>
                  <a:gd name="f294" fmla="*/ f216 1 666"/>
                  <a:gd name="f295" fmla="*/ f217 1 1016"/>
                  <a:gd name="f296" fmla="*/ f218 1 666"/>
                  <a:gd name="f297" fmla="*/ f219 1 1016"/>
                  <a:gd name="f298" fmla="*/ f220 1 666"/>
                  <a:gd name="f299" fmla="*/ f221 1 1016"/>
                  <a:gd name="f300" fmla="*/ f222 1 666"/>
                  <a:gd name="f301" fmla="*/ f223 1 1016"/>
                  <a:gd name="f302" fmla="*/ f224 1 666"/>
                  <a:gd name="f303" fmla="*/ f225 1 666"/>
                  <a:gd name="f304" fmla="*/ f226 1 1016"/>
                  <a:gd name="f305" fmla="*/ f227 1 666"/>
                  <a:gd name="f306" fmla="*/ f228 1 1016"/>
                  <a:gd name="f307" fmla="*/ f229 1 666"/>
                  <a:gd name="f308" fmla="*/ f230 1 1016"/>
                  <a:gd name="f309" fmla="*/ f231 1 666"/>
                  <a:gd name="f310" fmla="*/ f232 1 1016"/>
                  <a:gd name="f311" fmla="*/ f233 1 1016"/>
                  <a:gd name="f312" fmla="+- f234 0 f1"/>
                  <a:gd name="f313" fmla="*/ f235 1 f155"/>
                  <a:gd name="f314" fmla="*/ f236 1 f156"/>
                  <a:gd name="f315" fmla="*/ f237 1 f155"/>
                  <a:gd name="f316" fmla="*/ f238 1 f156"/>
                  <a:gd name="f317" fmla="*/ f239 1 f155"/>
                  <a:gd name="f318" fmla="*/ f240 1 f155"/>
                  <a:gd name="f319" fmla="*/ f241 1 f156"/>
                  <a:gd name="f320" fmla="*/ f242 1 f155"/>
                  <a:gd name="f321" fmla="*/ f243 1 f156"/>
                  <a:gd name="f322" fmla="*/ f244 1 f155"/>
                  <a:gd name="f323" fmla="*/ f245 1 f156"/>
                  <a:gd name="f324" fmla="*/ f246 1 f156"/>
                  <a:gd name="f325" fmla="*/ f247 1 f156"/>
                  <a:gd name="f326" fmla="*/ f248 1 f155"/>
                  <a:gd name="f327" fmla="*/ f249 1 f156"/>
                  <a:gd name="f328" fmla="*/ f250 1 f155"/>
                  <a:gd name="f329" fmla="*/ f251 1 f156"/>
                  <a:gd name="f330" fmla="*/ f252 1 f155"/>
                  <a:gd name="f331" fmla="*/ f253 1 f156"/>
                  <a:gd name="f332" fmla="*/ f254 1 f155"/>
                  <a:gd name="f333" fmla="*/ f255 1 f156"/>
                  <a:gd name="f334" fmla="*/ f256 1 f155"/>
                  <a:gd name="f335" fmla="*/ f257 1 f156"/>
                  <a:gd name="f336" fmla="*/ f258 1 f155"/>
                  <a:gd name="f337" fmla="*/ f259 1 f156"/>
                  <a:gd name="f338" fmla="*/ f260 1 f155"/>
                  <a:gd name="f339" fmla="*/ f261 1 f156"/>
                  <a:gd name="f340" fmla="*/ f262 1 f156"/>
                  <a:gd name="f341" fmla="*/ f263 1 f155"/>
                  <a:gd name="f342" fmla="*/ f264 1 f156"/>
                  <a:gd name="f343" fmla="*/ f265 1 f155"/>
                  <a:gd name="f344" fmla="*/ f266 1 f156"/>
                  <a:gd name="f345" fmla="*/ f267 1 f155"/>
                  <a:gd name="f346" fmla="*/ f268 1 f156"/>
                  <a:gd name="f347" fmla="*/ f269 1 f156"/>
                  <a:gd name="f348" fmla="*/ f270 1 f156"/>
                  <a:gd name="f349" fmla="*/ f271 1 f155"/>
                  <a:gd name="f350" fmla="*/ f272 1 f156"/>
                  <a:gd name="f351" fmla="*/ f273 1 f156"/>
                  <a:gd name="f352" fmla="*/ f274 1 f156"/>
                  <a:gd name="f353" fmla="*/ f275 1 f155"/>
                  <a:gd name="f354" fmla="*/ f276 1 f156"/>
                  <a:gd name="f355" fmla="*/ f277 1 f155"/>
                  <a:gd name="f356" fmla="*/ f278 1 f156"/>
                  <a:gd name="f357" fmla="*/ f279 1 f155"/>
                  <a:gd name="f358" fmla="*/ f280 1 f156"/>
                  <a:gd name="f359" fmla="*/ f281 1 f155"/>
                  <a:gd name="f360" fmla="*/ f282 1 f156"/>
                  <a:gd name="f361" fmla="*/ f283 1 f156"/>
                  <a:gd name="f362" fmla="*/ f284 1 f156"/>
                  <a:gd name="f363" fmla="*/ f285 1 f155"/>
                  <a:gd name="f364" fmla="*/ f286 1 f155"/>
                  <a:gd name="f365" fmla="*/ f287 1 f156"/>
                  <a:gd name="f366" fmla="*/ f288 1 f155"/>
                  <a:gd name="f367" fmla="*/ f289 1 f156"/>
                  <a:gd name="f368" fmla="*/ f290 1 f155"/>
                  <a:gd name="f369" fmla="*/ f291 1 f156"/>
                  <a:gd name="f370" fmla="*/ f292 1 f155"/>
                  <a:gd name="f371" fmla="*/ f293 1 f156"/>
                  <a:gd name="f372" fmla="*/ f294 1 f155"/>
                  <a:gd name="f373" fmla="*/ f295 1 f156"/>
                  <a:gd name="f374" fmla="*/ f296 1 f155"/>
                  <a:gd name="f375" fmla="*/ f297 1 f156"/>
                  <a:gd name="f376" fmla="*/ f298 1 f155"/>
                  <a:gd name="f377" fmla="*/ f299 1 f156"/>
                  <a:gd name="f378" fmla="*/ f300 1 f155"/>
                  <a:gd name="f379" fmla="*/ f301 1 f156"/>
                  <a:gd name="f380" fmla="*/ f302 1 f155"/>
                  <a:gd name="f381" fmla="*/ f303 1 f155"/>
                  <a:gd name="f382" fmla="*/ f304 1 f156"/>
                  <a:gd name="f383" fmla="*/ f305 1 f155"/>
                  <a:gd name="f384" fmla="*/ f306 1 f156"/>
                  <a:gd name="f385" fmla="*/ f307 1 f155"/>
                  <a:gd name="f386" fmla="*/ f308 1 f156"/>
                  <a:gd name="f387" fmla="*/ f309 1 f155"/>
                  <a:gd name="f388" fmla="*/ f310 1 f156"/>
                  <a:gd name="f389" fmla="*/ f311 1 f156"/>
                  <a:gd name="f390" fmla="*/ f355 f150 1"/>
                  <a:gd name="f391" fmla="*/ f370 f150 1"/>
                  <a:gd name="f392" fmla="*/ f358 f151 1"/>
                  <a:gd name="f393" fmla="*/ f389 f151 1"/>
                  <a:gd name="f394" fmla="*/ f313 f150 1"/>
                  <a:gd name="f395" fmla="*/ f314 f151 1"/>
                  <a:gd name="f396" fmla="*/ f315 f150 1"/>
                  <a:gd name="f397" fmla="*/ f316 f151 1"/>
                  <a:gd name="f398" fmla="*/ f317 f150 1"/>
                  <a:gd name="f399" fmla="*/ f318 f150 1"/>
                  <a:gd name="f400" fmla="*/ f319 f151 1"/>
                  <a:gd name="f401" fmla="*/ f320 f150 1"/>
                  <a:gd name="f402" fmla="*/ f321 f151 1"/>
                  <a:gd name="f403" fmla="*/ f322 f150 1"/>
                  <a:gd name="f404" fmla="*/ f323 f151 1"/>
                  <a:gd name="f405" fmla="*/ f324 f151 1"/>
                  <a:gd name="f406" fmla="*/ f325 f151 1"/>
                  <a:gd name="f407" fmla="*/ f326 f150 1"/>
                  <a:gd name="f408" fmla="*/ f327 f151 1"/>
                  <a:gd name="f409" fmla="*/ f328 f150 1"/>
                  <a:gd name="f410" fmla="*/ f329 f151 1"/>
                  <a:gd name="f411" fmla="*/ f330 f150 1"/>
                  <a:gd name="f412" fmla="*/ f331 f151 1"/>
                  <a:gd name="f413" fmla="*/ f332 f150 1"/>
                  <a:gd name="f414" fmla="*/ f333 f151 1"/>
                  <a:gd name="f415" fmla="*/ f334 f150 1"/>
                  <a:gd name="f416" fmla="*/ f335 f151 1"/>
                  <a:gd name="f417" fmla="*/ f336 f150 1"/>
                  <a:gd name="f418" fmla="*/ f337 f151 1"/>
                  <a:gd name="f419" fmla="*/ f338 f150 1"/>
                  <a:gd name="f420" fmla="*/ f339 f151 1"/>
                  <a:gd name="f421" fmla="*/ f340 f151 1"/>
                  <a:gd name="f422" fmla="*/ f341 f150 1"/>
                  <a:gd name="f423" fmla="*/ f342 f151 1"/>
                  <a:gd name="f424" fmla="*/ f343 f150 1"/>
                  <a:gd name="f425" fmla="*/ f344 f151 1"/>
                  <a:gd name="f426" fmla="*/ f345 f150 1"/>
                  <a:gd name="f427" fmla="*/ f346 f151 1"/>
                  <a:gd name="f428" fmla="*/ f347 f151 1"/>
                  <a:gd name="f429" fmla="*/ f348 f151 1"/>
                  <a:gd name="f430" fmla="*/ f349 f150 1"/>
                  <a:gd name="f431" fmla="*/ f350 f151 1"/>
                  <a:gd name="f432" fmla="*/ f351 f151 1"/>
                  <a:gd name="f433" fmla="*/ f352 f151 1"/>
                  <a:gd name="f434" fmla="*/ f353 f150 1"/>
                  <a:gd name="f435" fmla="*/ f354 f151 1"/>
                  <a:gd name="f436" fmla="*/ f356 f151 1"/>
                  <a:gd name="f437" fmla="*/ f357 f150 1"/>
                  <a:gd name="f438" fmla="*/ f359 f150 1"/>
                  <a:gd name="f439" fmla="*/ f360 f151 1"/>
                  <a:gd name="f440" fmla="*/ f361 f151 1"/>
                  <a:gd name="f441" fmla="*/ f362 f151 1"/>
                  <a:gd name="f442" fmla="*/ f363 f150 1"/>
                  <a:gd name="f443" fmla="*/ f364 f150 1"/>
                  <a:gd name="f444" fmla="*/ f365 f151 1"/>
                  <a:gd name="f445" fmla="*/ f366 f150 1"/>
                  <a:gd name="f446" fmla="*/ f367 f151 1"/>
                  <a:gd name="f447" fmla="*/ f368 f150 1"/>
                  <a:gd name="f448" fmla="*/ f369 f151 1"/>
                  <a:gd name="f449" fmla="*/ f371 f151 1"/>
                  <a:gd name="f450" fmla="*/ f372 f150 1"/>
                  <a:gd name="f451" fmla="*/ f373 f151 1"/>
                  <a:gd name="f452" fmla="*/ f374 f150 1"/>
                  <a:gd name="f453" fmla="*/ f375 f151 1"/>
                  <a:gd name="f454" fmla="*/ f376 f150 1"/>
                  <a:gd name="f455" fmla="*/ f377 f151 1"/>
                  <a:gd name="f456" fmla="*/ f378 f150 1"/>
                  <a:gd name="f457" fmla="*/ f379 f151 1"/>
                  <a:gd name="f458" fmla="*/ f380 f150 1"/>
                  <a:gd name="f459" fmla="*/ f381 f150 1"/>
                  <a:gd name="f460" fmla="*/ f382 f151 1"/>
                  <a:gd name="f461" fmla="*/ f383 f150 1"/>
                  <a:gd name="f462" fmla="*/ f384 f151 1"/>
                  <a:gd name="f463" fmla="*/ f385 f150 1"/>
                  <a:gd name="f464" fmla="*/ f386 f151 1"/>
                  <a:gd name="f465" fmla="*/ f387 f150 1"/>
                  <a:gd name="f466" fmla="*/ f388 f15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12">
                    <a:pos x="f394" y="f395"/>
                  </a:cxn>
                  <a:cxn ang="f312">
                    <a:pos x="f396" y="f397"/>
                  </a:cxn>
                  <a:cxn ang="f312">
                    <a:pos x="f398" y="f397"/>
                  </a:cxn>
                  <a:cxn ang="f312">
                    <a:pos x="f399" y="f400"/>
                  </a:cxn>
                  <a:cxn ang="f312">
                    <a:pos x="f401" y="f402"/>
                  </a:cxn>
                  <a:cxn ang="f312">
                    <a:pos x="f403" y="f404"/>
                  </a:cxn>
                  <a:cxn ang="f312">
                    <a:pos x="f401" y="f405"/>
                  </a:cxn>
                  <a:cxn ang="f312">
                    <a:pos x="f403" y="f406"/>
                  </a:cxn>
                  <a:cxn ang="f312">
                    <a:pos x="f407" y="f408"/>
                  </a:cxn>
                  <a:cxn ang="f312">
                    <a:pos x="f409" y="f406"/>
                  </a:cxn>
                  <a:cxn ang="f312">
                    <a:pos x="f407" y="f410"/>
                  </a:cxn>
                  <a:cxn ang="f312">
                    <a:pos x="f411" y="f412"/>
                  </a:cxn>
                  <a:cxn ang="f312">
                    <a:pos x="f413" y="f414"/>
                  </a:cxn>
                  <a:cxn ang="f312">
                    <a:pos x="f415" y="f416"/>
                  </a:cxn>
                  <a:cxn ang="f312">
                    <a:pos x="f417" y="f418"/>
                  </a:cxn>
                  <a:cxn ang="f312">
                    <a:pos x="f419" y="f420"/>
                  </a:cxn>
                  <a:cxn ang="f312">
                    <a:pos x="f401" y="f421"/>
                  </a:cxn>
                  <a:cxn ang="f312">
                    <a:pos x="f422" y="f423"/>
                  </a:cxn>
                  <a:cxn ang="f312">
                    <a:pos x="f424" y="f425"/>
                  </a:cxn>
                  <a:cxn ang="f312">
                    <a:pos x="f426" y="f427"/>
                  </a:cxn>
                  <a:cxn ang="f312">
                    <a:pos x="f426" y="f428"/>
                  </a:cxn>
                  <a:cxn ang="f312">
                    <a:pos x="f403" y="f429"/>
                  </a:cxn>
                  <a:cxn ang="f312">
                    <a:pos x="f430" y="f431"/>
                  </a:cxn>
                  <a:cxn ang="f312">
                    <a:pos x="f419" y="f432"/>
                  </a:cxn>
                  <a:cxn ang="f312">
                    <a:pos x="f409" y="f433"/>
                  </a:cxn>
                  <a:cxn ang="f312">
                    <a:pos x="f434" y="f435"/>
                  </a:cxn>
                  <a:cxn ang="f312">
                    <a:pos x="f390" y="f436"/>
                  </a:cxn>
                  <a:cxn ang="f312">
                    <a:pos x="f437" y="f392"/>
                  </a:cxn>
                  <a:cxn ang="f312">
                    <a:pos x="f438" y="f439"/>
                  </a:cxn>
                  <a:cxn ang="f312">
                    <a:pos x="f430" y="f440"/>
                  </a:cxn>
                  <a:cxn ang="f312">
                    <a:pos x="f394" y="f436"/>
                  </a:cxn>
                  <a:cxn ang="f312">
                    <a:pos x="f396" y="f441"/>
                  </a:cxn>
                  <a:cxn ang="f312">
                    <a:pos x="f442" y="f441"/>
                  </a:cxn>
                  <a:cxn ang="f312">
                    <a:pos x="f443" y="f444"/>
                  </a:cxn>
                  <a:cxn ang="f312">
                    <a:pos x="f445" y="f446"/>
                  </a:cxn>
                  <a:cxn ang="f312">
                    <a:pos x="f447" y="f448"/>
                  </a:cxn>
                  <a:cxn ang="f312">
                    <a:pos x="f391" y="f449"/>
                  </a:cxn>
                  <a:cxn ang="f312">
                    <a:pos x="f450" y="f451"/>
                  </a:cxn>
                  <a:cxn ang="f312">
                    <a:pos x="f452" y="f453"/>
                  </a:cxn>
                  <a:cxn ang="f312">
                    <a:pos x="f450" y="f418"/>
                  </a:cxn>
                  <a:cxn ang="f312">
                    <a:pos x="f454" y="f455"/>
                  </a:cxn>
                  <a:cxn ang="f312">
                    <a:pos x="f456" y="f457"/>
                  </a:cxn>
                  <a:cxn ang="f312">
                    <a:pos x="f458" y="f408"/>
                  </a:cxn>
                  <a:cxn ang="f312">
                    <a:pos x="f394" y="f406"/>
                  </a:cxn>
                  <a:cxn ang="f312">
                    <a:pos x="f459" y="f460"/>
                  </a:cxn>
                  <a:cxn ang="f312">
                    <a:pos x="f461" y="f462"/>
                  </a:cxn>
                  <a:cxn ang="f312">
                    <a:pos x="f463" y="f464"/>
                  </a:cxn>
                  <a:cxn ang="f312">
                    <a:pos x="f465" y="f466"/>
                  </a:cxn>
                </a:cxnLst>
                <a:rect l="f390" t="f393" r="f391" b="f392"/>
                <a:pathLst>
                  <a:path w="666" h="1016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6"/>
                    </a:lnTo>
                    <a:lnTo>
                      <a:pt x="f24" y="f20"/>
                    </a:lnTo>
                    <a:lnTo>
                      <a:pt x="f25" y="f26"/>
                    </a:lnTo>
                    <a:lnTo>
                      <a:pt x="f27" y="f18"/>
                    </a:lnTo>
                    <a:lnTo>
                      <a:pt x="f25" y="f28"/>
                    </a:lnTo>
                    <a:lnTo>
                      <a:pt x="f29" y="f30"/>
                    </a:lnTo>
                    <a:lnTo>
                      <a:pt x="f31" y="f12"/>
                    </a:lnTo>
                    <a:lnTo>
                      <a:pt x="f31" y="f32"/>
                    </a:lnTo>
                    <a:lnTo>
                      <a:pt x="f31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33" y="f40"/>
                    </a:lnTo>
                    <a:lnTo>
                      <a:pt x="f31" y="f41"/>
                    </a:lnTo>
                    <a:lnTo>
                      <a:pt x="f34" y="f42"/>
                    </a:lnTo>
                    <a:lnTo>
                      <a:pt x="f43" y="f44"/>
                    </a:lnTo>
                    <a:lnTo>
                      <a:pt x="f36" y="f21"/>
                    </a:lnTo>
                    <a:lnTo>
                      <a:pt x="f45" y="f46"/>
                    </a:lnTo>
                    <a:lnTo>
                      <a:pt x="f36" y="f46"/>
                    </a:lnTo>
                    <a:lnTo>
                      <a:pt x="f34" y="f47"/>
                    </a:lnTo>
                    <a:lnTo>
                      <a:pt x="f31" y="f48"/>
                    </a:lnTo>
                    <a:lnTo>
                      <a:pt x="f49" y="f50"/>
                    </a:lnTo>
                    <a:lnTo>
                      <a:pt x="f51" y="f21"/>
                    </a:lnTo>
                    <a:lnTo>
                      <a:pt x="f29" y="f47"/>
                    </a:lnTo>
                    <a:lnTo>
                      <a:pt x="f51" y="f2"/>
                    </a:lnTo>
                    <a:lnTo>
                      <a:pt x="f34" y="f52"/>
                    </a:lnTo>
                    <a:lnTo>
                      <a:pt x="f53" y="f54"/>
                    </a:lnTo>
                    <a:lnTo>
                      <a:pt x="f31" y="f55"/>
                    </a:lnTo>
                    <a:lnTo>
                      <a:pt x="f56" y="f57"/>
                    </a:lnTo>
                    <a:lnTo>
                      <a:pt x="f25" y="f58"/>
                    </a:lnTo>
                    <a:lnTo>
                      <a:pt x="f59" y="f57"/>
                    </a:lnTo>
                    <a:lnTo>
                      <a:pt x="f60" y="f61"/>
                    </a:lnTo>
                    <a:lnTo>
                      <a:pt x="f9" y="f58"/>
                    </a:lnTo>
                    <a:lnTo>
                      <a:pt x="f62" y="f63"/>
                    </a:lnTo>
                    <a:lnTo>
                      <a:pt x="f23" y="f64"/>
                    </a:lnTo>
                    <a:lnTo>
                      <a:pt x="f65" y="f66"/>
                    </a:lnTo>
                    <a:lnTo>
                      <a:pt x="f9" y="f66"/>
                    </a:lnTo>
                    <a:lnTo>
                      <a:pt x="f9" y="f67"/>
                    </a:lnTo>
                    <a:lnTo>
                      <a:pt x="f21" y="f67"/>
                    </a:lnTo>
                    <a:lnTo>
                      <a:pt x="f65" y="f68"/>
                    </a:lnTo>
                    <a:lnTo>
                      <a:pt x="f62" y="f69"/>
                    </a:lnTo>
                    <a:lnTo>
                      <a:pt x="f23" y="f70"/>
                    </a:lnTo>
                    <a:lnTo>
                      <a:pt x="f56" y="f70"/>
                    </a:lnTo>
                    <a:lnTo>
                      <a:pt x="f31" y="f71"/>
                    </a:lnTo>
                    <a:lnTo>
                      <a:pt x="f34" y="f68"/>
                    </a:lnTo>
                    <a:lnTo>
                      <a:pt x="f31" y="f69"/>
                    </a:lnTo>
                    <a:lnTo>
                      <a:pt x="f33" y="f72"/>
                    </a:lnTo>
                    <a:lnTo>
                      <a:pt x="f43" y="f73"/>
                    </a:lnTo>
                    <a:lnTo>
                      <a:pt x="f31" y="f72"/>
                    </a:lnTo>
                    <a:lnTo>
                      <a:pt x="f49" y="f74"/>
                    </a:lnTo>
                    <a:lnTo>
                      <a:pt x="f36" y="f75"/>
                    </a:lnTo>
                    <a:lnTo>
                      <a:pt x="f4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77" y="f83"/>
                    </a:lnTo>
                    <a:lnTo>
                      <a:pt x="f38" y="f84"/>
                    </a:lnTo>
                    <a:lnTo>
                      <a:pt x="f85" y="f83"/>
                    </a:lnTo>
                    <a:lnTo>
                      <a:pt x="f36" y="f84"/>
                    </a:lnTo>
                    <a:lnTo>
                      <a:pt x="f33" y="f86"/>
                    </a:lnTo>
                    <a:lnTo>
                      <a:pt x="f53" y="f86"/>
                    </a:lnTo>
                    <a:lnTo>
                      <a:pt x="f29" y="f87"/>
                    </a:lnTo>
                    <a:lnTo>
                      <a:pt x="f88" y="f87"/>
                    </a:lnTo>
                    <a:lnTo>
                      <a:pt x="f59" y="f89"/>
                    </a:lnTo>
                    <a:lnTo>
                      <a:pt x="f62" y="f90"/>
                    </a:lnTo>
                    <a:lnTo>
                      <a:pt x="f24" y="f91"/>
                    </a:lnTo>
                    <a:lnTo>
                      <a:pt x="f88" y="f92"/>
                    </a:lnTo>
                    <a:lnTo>
                      <a:pt x="f51" y="f93"/>
                    </a:lnTo>
                    <a:lnTo>
                      <a:pt x="f33" y="f92"/>
                    </a:lnTo>
                    <a:lnTo>
                      <a:pt x="f85" y="f93"/>
                    </a:lnTo>
                    <a:lnTo>
                      <a:pt x="f94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6" y="f100"/>
                    </a:lnTo>
                    <a:lnTo>
                      <a:pt x="f101" y="f102"/>
                    </a:lnTo>
                    <a:lnTo>
                      <a:pt x="f103" y="f102"/>
                    </a:lnTo>
                    <a:lnTo>
                      <a:pt x="f104" y="f8"/>
                    </a:lnTo>
                    <a:lnTo>
                      <a:pt x="f105" y="f106"/>
                    </a:lnTo>
                    <a:lnTo>
                      <a:pt x="f105" y="f102"/>
                    </a:lnTo>
                    <a:lnTo>
                      <a:pt x="f81" y="f99"/>
                    </a:lnTo>
                    <a:lnTo>
                      <a:pt x="f45" y="f99"/>
                    </a:lnTo>
                    <a:lnTo>
                      <a:pt x="f36" y="f106"/>
                    </a:lnTo>
                    <a:lnTo>
                      <a:pt x="f29" y="f107"/>
                    </a:lnTo>
                    <a:lnTo>
                      <a:pt x="f88" y="f108"/>
                    </a:lnTo>
                    <a:lnTo>
                      <a:pt x="f62" y="f99"/>
                    </a:lnTo>
                    <a:lnTo>
                      <a:pt x="f13" y="f100"/>
                    </a:lnTo>
                    <a:lnTo>
                      <a:pt x="f109" y="f110"/>
                    </a:lnTo>
                    <a:lnTo>
                      <a:pt x="f15" y="f110"/>
                    </a:lnTo>
                    <a:lnTo>
                      <a:pt x="f19" y="f110"/>
                    </a:lnTo>
                    <a:lnTo>
                      <a:pt x="f54" y="f110"/>
                    </a:lnTo>
                    <a:lnTo>
                      <a:pt x="f111" y="f100"/>
                    </a:lnTo>
                    <a:lnTo>
                      <a:pt x="f112" y="f110"/>
                    </a:lnTo>
                    <a:lnTo>
                      <a:pt x="f113" y="f108"/>
                    </a:lnTo>
                    <a:lnTo>
                      <a:pt x="f71" y="f108"/>
                    </a:lnTo>
                    <a:lnTo>
                      <a:pt x="f71" y="f97"/>
                    </a:lnTo>
                    <a:lnTo>
                      <a:pt x="f114" y="f115"/>
                    </a:lnTo>
                    <a:lnTo>
                      <a:pt x="f113" y="f93"/>
                    </a:lnTo>
                    <a:lnTo>
                      <a:pt x="f113" y="f91"/>
                    </a:lnTo>
                    <a:lnTo>
                      <a:pt x="f71" y="f91"/>
                    </a:lnTo>
                    <a:lnTo>
                      <a:pt x="f71" y="f89"/>
                    </a:lnTo>
                    <a:lnTo>
                      <a:pt x="f116" y="f86"/>
                    </a:lnTo>
                    <a:lnTo>
                      <a:pt x="f117" y="f118"/>
                    </a:lnTo>
                    <a:lnTo>
                      <a:pt x="f7" y="f119"/>
                    </a:lnTo>
                    <a:lnTo>
                      <a:pt x="f7" y="f75"/>
                    </a:lnTo>
                    <a:lnTo>
                      <a:pt x="f120" y="f121"/>
                    </a:lnTo>
                    <a:lnTo>
                      <a:pt x="f114" y="f74"/>
                    </a:lnTo>
                    <a:lnTo>
                      <a:pt x="f122" y="f121"/>
                    </a:lnTo>
                    <a:lnTo>
                      <a:pt x="f112" y="f123"/>
                    </a:lnTo>
                    <a:lnTo>
                      <a:pt x="f124" y="f125"/>
                    </a:lnTo>
                    <a:lnTo>
                      <a:pt x="f126" y="f68"/>
                    </a:lnTo>
                    <a:lnTo>
                      <a:pt x="f127" y="f68"/>
                    </a:lnTo>
                    <a:lnTo>
                      <a:pt x="f122" y="f128"/>
                    </a:lnTo>
                    <a:lnTo>
                      <a:pt x="f122" y="f67"/>
                    </a:lnTo>
                    <a:lnTo>
                      <a:pt x="f129" y="f130"/>
                    </a:lnTo>
                    <a:lnTo>
                      <a:pt x="f126" y="f131"/>
                    </a:lnTo>
                    <a:lnTo>
                      <a:pt x="f63" y="f132"/>
                    </a:lnTo>
                    <a:lnTo>
                      <a:pt x="f54" y="f63"/>
                    </a:lnTo>
                    <a:lnTo>
                      <a:pt x="f133" y="f55"/>
                    </a:lnTo>
                    <a:lnTo>
                      <a:pt x="f133" y="f134"/>
                    </a:lnTo>
                    <a:lnTo>
                      <a:pt x="f135" y="f46"/>
                    </a:lnTo>
                    <a:lnTo>
                      <a:pt x="f19" y="f136"/>
                    </a:lnTo>
                    <a:lnTo>
                      <a:pt x="f17" y="f47"/>
                    </a:lnTo>
                    <a:lnTo>
                      <a:pt x="f137" y="f50"/>
                    </a:lnTo>
                    <a:lnTo>
                      <a:pt x="f138" y="f50"/>
                    </a:lnTo>
                    <a:lnTo>
                      <a:pt x="f13" y="f21"/>
                    </a:lnTo>
                    <a:lnTo>
                      <a:pt x="f139" y="f65"/>
                    </a:lnTo>
                    <a:lnTo>
                      <a:pt x="f137" y="f48"/>
                    </a:lnTo>
                    <a:lnTo>
                      <a:pt x="f15" y="f140"/>
                    </a:lnTo>
                    <a:lnTo>
                      <a:pt x="f19" y="f42"/>
                    </a:lnTo>
                    <a:lnTo>
                      <a:pt x="f19" y="f39"/>
                    </a:lnTo>
                    <a:lnTo>
                      <a:pt x="f135" y="f141"/>
                    </a:lnTo>
                    <a:lnTo>
                      <a:pt x="f133" y="f142"/>
                    </a:lnTo>
                    <a:lnTo>
                      <a:pt x="f143" y="f144"/>
                    </a:lnTo>
                    <a:lnTo>
                      <a:pt x="f143" y="f145"/>
                    </a:lnTo>
                    <a:lnTo>
                      <a:pt x="f135" y="f145"/>
                    </a:lnTo>
                    <a:lnTo>
                      <a:pt x="f146" y="f10"/>
                    </a:lnTo>
                    <a:lnTo>
                      <a:pt x="f147" y="f148"/>
                    </a:lnTo>
                    <a:lnTo>
                      <a:pt x="f9" y="f10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3" name="Freeform 14"/>
              <p:cNvSpPr/>
              <p:nvPr/>
            </p:nvSpPr>
            <p:spPr>
              <a:xfrm>
                <a:off x="2852644" y="1112907"/>
                <a:ext cx="927512" cy="66960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0"/>
                  <a:gd name="f7" fmla="val 424"/>
                  <a:gd name="f8" fmla="val 101"/>
                  <a:gd name="f9" fmla="val 320"/>
                  <a:gd name="f10" fmla="val 135"/>
                  <a:gd name="f11" fmla="val 384"/>
                  <a:gd name="f12" fmla="val 202"/>
                  <a:gd name="f13" fmla="val 253"/>
                  <a:gd name="f14" fmla="val 287"/>
                  <a:gd name="f15" fmla="val 416"/>
                  <a:gd name="f16" fmla="val 346"/>
                  <a:gd name="f17" fmla="val 430"/>
                  <a:gd name="f18" fmla="val 392"/>
                  <a:gd name="f19" fmla="val 463"/>
                  <a:gd name="f20" fmla="val 400"/>
                  <a:gd name="f21" fmla="val 506"/>
                  <a:gd name="f22" fmla="val 376"/>
                  <a:gd name="f23" fmla="val 556"/>
                  <a:gd name="f24" fmla="val 352"/>
                  <a:gd name="f25" fmla="val 272"/>
                  <a:gd name="f26" fmla="val 565"/>
                  <a:gd name="f27" fmla="val 256"/>
                  <a:gd name="f28" fmla="val 224"/>
                  <a:gd name="f29" fmla="val 192"/>
                  <a:gd name="f30" fmla="val 573"/>
                  <a:gd name="f31" fmla="val 160"/>
                  <a:gd name="f32" fmla="val 531"/>
                  <a:gd name="f33" fmla="val 120"/>
                  <a:gd name="f34" fmla="val 480"/>
                  <a:gd name="f35" fmla="val 144"/>
                  <a:gd name="f36" fmla="val 472"/>
                  <a:gd name="f37" fmla="val 447"/>
                  <a:gd name="f38" fmla="val 152"/>
                  <a:gd name="f39" fmla="val 413"/>
                  <a:gd name="f40" fmla="val 405"/>
                  <a:gd name="f41" fmla="val 128"/>
                  <a:gd name="f42" fmla="val 379"/>
                  <a:gd name="f43" fmla="val 371"/>
                  <a:gd name="f44" fmla="val 354"/>
                  <a:gd name="f45" fmla="val 112"/>
                  <a:gd name="f46" fmla="val 312"/>
                  <a:gd name="f47" fmla="val 295"/>
                  <a:gd name="f48" fmla="val 278"/>
                  <a:gd name="f49" fmla="val 270"/>
                  <a:gd name="f50" fmla="val 88"/>
                  <a:gd name="f51" fmla="val 96"/>
                  <a:gd name="f52" fmla="val 244"/>
                  <a:gd name="f53" fmla="val 228"/>
                  <a:gd name="f54" fmla="val 219"/>
                  <a:gd name="f55" fmla="val 177"/>
                  <a:gd name="f56" fmla="val 185"/>
                  <a:gd name="f57" fmla="val 211"/>
                  <a:gd name="f58" fmla="val 16"/>
                  <a:gd name="f59" fmla="val 143"/>
                  <a:gd name="f60" fmla="val 64"/>
                  <a:gd name="f61" fmla="val 118"/>
                  <a:gd name="f62" fmla="val 93"/>
                  <a:gd name="f63" fmla="val 32"/>
                  <a:gd name="f64" fmla="val 76"/>
                  <a:gd name="f65" fmla="val 48"/>
                  <a:gd name="f66" fmla="val 59"/>
                  <a:gd name="f67" fmla="val 51"/>
                  <a:gd name="f68" fmla="val 25"/>
                  <a:gd name="f69" fmla="val 42"/>
                  <a:gd name="f70" fmla="val 110"/>
                  <a:gd name="f71" fmla="val 126"/>
                  <a:gd name="f72" fmla="val 176"/>
                  <a:gd name="f73" fmla="val 184"/>
                  <a:gd name="f74" fmla="val 8"/>
                  <a:gd name="f75" fmla="val 168"/>
                  <a:gd name="f76" fmla="val 84"/>
                  <a:gd name="f77" fmla="val 216"/>
                  <a:gd name="f78" fmla="val 67"/>
                  <a:gd name="f79" fmla="val 280"/>
                  <a:gd name="f80" fmla="val 34"/>
                  <a:gd name="f81" fmla="val 17"/>
                  <a:gd name="f82" fmla="val 296"/>
                  <a:gd name="f83" fmla="+- 0 0 -90"/>
                  <a:gd name="f84" fmla="*/ f3 1 590"/>
                  <a:gd name="f85" fmla="*/ f4 1 424"/>
                  <a:gd name="f86" fmla="+- f7 0 f5"/>
                  <a:gd name="f87" fmla="+- f6 0 f5"/>
                  <a:gd name="f88" fmla="*/ f83 f0 1"/>
                  <a:gd name="f89" fmla="*/ f87 1 590"/>
                  <a:gd name="f90" fmla="*/ f86 1 424"/>
                  <a:gd name="f91" fmla="*/ f88 1 f2"/>
                  <a:gd name="f92" fmla="*/ 101 1 f89"/>
                  <a:gd name="f93" fmla="*/ 320 1 f90"/>
                  <a:gd name="f94" fmla="*/ 135 1 f89"/>
                  <a:gd name="f95" fmla="*/ 384 1 f90"/>
                  <a:gd name="f96" fmla="*/ 202 1 f89"/>
                  <a:gd name="f97" fmla="*/ 424 1 f90"/>
                  <a:gd name="f98" fmla="*/ 253 1 f89"/>
                  <a:gd name="f99" fmla="*/ 287 1 f89"/>
                  <a:gd name="f100" fmla="*/ 416 1 f90"/>
                  <a:gd name="f101" fmla="*/ 346 1 f89"/>
                  <a:gd name="f102" fmla="*/ 430 1 f89"/>
                  <a:gd name="f103" fmla="*/ 392 1 f90"/>
                  <a:gd name="f104" fmla="*/ 463 1 f89"/>
                  <a:gd name="f105" fmla="*/ 400 1 f90"/>
                  <a:gd name="f106" fmla="*/ 506 1 f89"/>
                  <a:gd name="f107" fmla="*/ 376 1 f90"/>
                  <a:gd name="f108" fmla="*/ 556 1 f89"/>
                  <a:gd name="f109" fmla="*/ 352 1 f90"/>
                  <a:gd name="f110" fmla="*/ 590 1 f89"/>
                  <a:gd name="f111" fmla="*/ 272 1 f90"/>
                  <a:gd name="f112" fmla="*/ 565 1 f89"/>
                  <a:gd name="f113" fmla="*/ 256 1 f90"/>
                  <a:gd name="f114" fmla="*/ 224 1 f90"/>
                  <a:gd name="f115" fmla="*/ 192 1 f90"/>
                  <a:gd name="f116" fmla="*/ 573 1 f89"/>
                  <a:gd name="f117" fmla="*/ 160 1 f90"/>
                  <a:gd name="f118" fmla="*/ 531 1 f89"/>
                  <a:gd name="f119" fmla="*/ 120 1 f90"/>
                  <a:gd name="f120" fmla="*/ 480 1 f89"/>
                  <a:gd name="f121" fmla="*/ 144 1 f90"/>
                  <a:gd name="f122" fmla="*/ 472 1 f89"/>
                  <a:gd name="f123" fmla="*/ 447 1 f89"/>
                  <a:gd name="f124" fmla="*/ 152 1 f90"/>
                  <a:gd name="f125" fmla="*/ 413 1 f89"/>
                  <a:gd name="f126" fmla="*/ 405 1 f89"/>
                  <a:gd name="f127" fmla="*/ 128 1 f90"/>
                  <a:gd name="f128" fmla="*/ 379 1 f89"/>
                  <a:gd name="f129" fmla="*/ 371 1 f89"/>
                  <a:gd name="f130" fmla="*/ 354 1 f89"/>
                  <a:gd name="f131" fmla="*/ 112 1 f90"/>
                  <a:gd name="f132" fmla="*/ 312 1 f89"/>
                  <a:gd name="f133" fmla="*/ 295 1 f89"/>
                  <a:gd name="f134" fmla="*/ 278 1 f89"/>
                  <a:gd name="f135" fmla="*/ 270 1 f89"/>
                  <a:gd name="f136" fmla="*/ 88 1 f90"/>
                  <a:gd name="f137" fmla="*/ 96 1 f90"/>
                  <a:gd name="f138" fmla="*/ 244 1 f89"/>
                  <a:gd name="f139" fmla="*/ 228 1 f89"/>
                  <a:gd name="f140" fmla="*/ 219 1 f89"/>
                  <a:gd name="f141" fmla="*/ 177 1 f89"/>
                  <a:gd name="f142" fmla="*/ 185 1 f89"/>
                  <a:gd name="f143" fmla="*/ 211 1 f89"/>
                  <a:gd name="f144" fmla="*/ 16 1 f90"/>
                  <a:gd name="f145" fmla="*/ 143 1 f89"/>
                  <a:gd name="f146" fmla="*/ 0 1 f90"/>
                  <a:gd name="f147" fmla="*/ 152 1 f89"/>
                  <a:gd name="f148" fmla="*/ 64 1 f90"/>
                  <a:gd name="f149" fmla="*/ 118 1 f89"/>
                  <a:gd name="f150" fmla="*/ 93 1 f89"/>
                  <a:gd name="f151" fmla="*/ 32 1 f90"/>
                  <a:gd name="f152" fmla="*/ 76 1 f89"/>
                  <a:gd name="f153" fmla="*/ 48 1 f90"/>
                  <a:gd name="f154" fmla="*/ 59 1 f89"/>
                  <a:gd name="f155" fmla="*/ 51 1 f89"/>
                  <a:gd name="f156" fmla="*/ 25 1 f89"/>
                  <a:gd name="f157" fmla="*/ 42 1 f89"/>
                  <a:gd name="f158" fmla="*/ 110 1 f89"/>
                  <a:gd name="f159" fmla="*/ 126 1 f89"/>
                  <a:gd name="f160" fmla="*/ 176 1 f90"/>
                  <a:gd name="f161" fmla="*/ 184 1 f90"/>
                  <a:gd name="f162" fmla="*/ 8 1 f89"/>
                  <a:gd name="f163" fmla="*/ 0 1 f89"/>
                  <a:gd name="f164" fmla="*/ 168 1 f90"/>
                  <a:gd name="f165" fmla="*/ 84 1 f89"/>
                  <a:gd name="f166" fmla="*/ 216 1 f90"/>
                  <a:gd name="f167" fmla="*/ 67 1 f89"/>
                  <a:gd name="f168" fmla="*/ 280 1 f90"/>
                  <a:gd name="f169" fmla="*/ 34 1 f89"/>
                  <a:gd name="f170" fmla="*/ 17 1 f89"/>
                  <a:gd name="f171" fmla="*/ 296 1 f90"/>
                  <a:gd name="f172" fmla="*/ f6 1 f89"/>
                  <a:gd name="f173" fmla="*/ f7 1 f90"/>
                  <a:gd name="f174" fmla="+- f91 0 f1"/>
                  <a:gd name="f175" fmla="*/ f163 f84 1"/>
                  <a:gd name="f176" fmla="*/ f172 f84 1"/>
                  <a:gd name="f177" fmla="*/ f173 f85 1"/>
                  <a:gd name="f178" fmla="*/ f146 f85 1"/>
                  <a:gd name="f179" fmla="*/ f92 f84 1"/>
                  <a:gd name="f180" fmla="*/ f93 f85 1"/>
                  <a:gd name="f181" fmla="*/ f94 f84 1"/>
                  <a:gd name="f182" fmla="*/ f95 f85 1"/>
                  <a:gd name="f183" fmla="*/ f96 f84 1"/>
                  <a:gd name="f184" fmla="*/ f97 f85 1"/>
                  <a:gd name="f185" fmla="*/ f98 f84 1"/>
                  <a:gd name="f186" fmla="*/ f99 f84 1"/>
                  <a:gd name="f187" fmla="*/ f100 f85 1"/>
                  <a:gd name="f188" fmla="*/ f101 f84 1"/>
                  <a:gd name="f189" fmla="*/ f102 f84 1"/>
                  <a:gd name="f190" fmla="*/ f103 f85 1"/>
                  <a:gd name="f191" fmla="*/ f104 f84 1"/>
                  <a:gd name="f192" fmla="*/ f105 f85 1"/>
                  <a:gd name="f193" fmla="*/ f106 f84 1"/>
                  <a:gd name="f194" fmla="*/ f107 f85 1"/>
                  <a:gd name="f195" fmla="*/ f108 f84 1"/>
                  <a:gd name="f196" fmla="*/ f109 f85 1"/>
                  <a:gd name="f197" fmla="*/ f110 f84 1"/>
                  <a:gd name="f198" fmla="*/ f111 f85 1"/>
                  <a:gd name="f199" fmla="*/ f112 f84 1"/>
                  <a:gd name="f200" fmla="*/ f113 f85 1"/>
                  <a:gd name="f201" fmla="*/ f114 f85 1"/>
                  <a:gd name="f202" fmla="*/ f115 f85 1"/>
                  <a:gd name="f203" fmla="*/ f116 f84 1"/>
                  <a:gd name="f204" fmla="*/ f117 f85 1"/>
                  <a:gd name="f205" fmla="*/ f118 f84 1"/>
                  <a:gd name="f206" fmla="*/ f119 f85 1"/>
                  <a:gd name="f207" fmla="*/ f120 f84 1"/>
                  <a:gd name="f208" fmla="*/ f121 f85 1"/>
                  <a:gd name="f209" fmla="*/ f122 f84 1"/>
                  <a:gd name="f210" fmla="*/ f123 f84 1"/>
                  <a:gd name="f211" fmla="*/ f124 f85 1"/>
                  <a:gd name="f212" fmla="*/ f125 f84 1"/>
                  <a:gd name="f213" fmla="*/ f126 f84 1"/>
                  <a:gd name="f214" fmla="*/ f127 f85 1"/>
                  <a:gd name="f215" fmla="*/ f128 f84 1"/>
                  <a:gd name="f216" fmla="*/ f129 f84 1"/>
                  <a:gd name="f217" fmla="*/ f130 f84 1"/>
                  <a:gd name="f218" fmla="*/ f131 f85 1"/>
                  <a:gd name="f219" fmla="*/ f132 f84 1"/>
                  <a:gd name="f220" fmla="*/ f133 f84 1"/>
                  <a:gd name="f221" fmla="*/ f134 f84 1"/>
                  <a:gd name="f222" fmla="*/ f135 f84 1"/>
                  <a:gd name="f223" fmla="*/ f136 f85 1"/>
                  <a:gd name="f224" fmla="*/ f137 f85 1"/>
                  <a:gd name="f225" fmla="*/ f138 f84 1"/>
                  <a:gd name="f226" fmla="*/ f139 f84 1"/>
                  <a:gd name="f227" fmla="*/ f140 f84 1"/>
                  <a:gd name="f228" fmla="*/ f141 f84 1"/>
                  <a:gd name="f229" fmla="*/ f142 f84 1"/>
                  <a:gd name="f230" fmla="*/ f143 f84 1"/>
                  <a:gd name="f231" fmla="*/ f144 f85 1"/>
                  <a:gd name="f232" fmla="*/ f145 f84 1"/>
                  <a:gd name="f233" fmla="*/ f147 f84 1"/>
                  <a:gd name="f234" fmla="*/ f148 f85 1"/>
                  <a:gd name="f235" fmla="*/ f149 f84 1"/>
                  <a:gd name="f236" fmla="*/ f150 f84 1"/>
                  <a:gd name="f237" fmla="*/ f151 f85 1"/>
                  <a:gd name="f238" fmla="*/ f152 f84 1"/>
                  <a:gd name="f239" fmla="*/ f153 f85 1"/>
                  <a:gd name="f240" fmla="*/ f154 f84 1"/>
                  <a:gd name="f241" fmla="*/ f155 f84 1"/>
                  <a:gd name="f242" fmla="*/ f156 f84 1"/>
                  <a:gd name="f243" fmla="*/ f157 f84 1"/>
                  <a:gd name="f244" fmla="*/ f158 f84 1"/>
                  <a:gd name="f245" fmla="*/ f159 f84 1"/>
                  <a:gd name="f246" fmla="*/ f160 f85 1"/>
                  <a:gd name="f247" fmla="*/ f161 f85 1"/>
                  <a:gd name="f248" fmla="*/ f162 f84 1"/>
                  <a:gd name="f249" fmla="*/ f164 f85 1"/>
                  <a:gd name="f250" fmla="*/ f165 f84 1"/>
                  <a:gd name="f251" fmla="*/ f166 f85 1"/>
                  <a:gd name="f252" fmla="*/ f167 f84 1"/>
                  <a:gd name="f253" fmla="*/ f168 f85 1"/>
                  <a:gd name="f254" fmla="*/ f169 f84 1"/>
                  <a:gd name="f255" fmla="*/ f170 f84 1"/>
                  <a:gd name="f256" fmla="*/ f171 f8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74">
                    <a:pos x="f179" y="f180"/>
                  </a:cxn>
                  <a:cxn ang="f174">
                    <a:pos x="f181" y="f182"/>
                  </a:cxn>
                  <a:cxn ang="f174">
                    <a:pos x="f183" y="f184"/>
                  </a:cxn>
                  <a:cxn ang="f174">
                    <a:pos x="f185" y="f184"/>
                  </a:cxn>
                  <a:cxn ang="f174">
                    <a:pos x="f186" y="f187"/>
                  </a:cxn>
                  <a:cxn ang="f174">
                    <a:pos x="f188" y="f184"/>
                  </a:cxn>
                  <a:cxn ang="f174">
                    <a:pos x="f189" y="f190"/>
                  </a:cxn>
                  <a:cxn ang="f174">
                    <a:pos x="f191" y="f192"/>
                  </a:cxn>
                  <a:cxn ang="f174">
                    <a:pos x="f193" y="f194"/>
                  </a:cxn>
                  <a:cxn ang="f174">
                    <a:pos x="f195" y="f196"/>
                  </a:cxn>
                  <a:cxn ang="f174">
                    <a:pos x="f197" y="f198"/>
                  </a:cxn>
                  <a:cxn ang="f174">
                    <a:pos x="f199" y="f200"/>
                  </a:cxn>
                  <a:cxn ang="f174">
                    <a:pos x="f195" y="f201"/>
                  </a:cxn>
                  <a:cxn ang="f174">
                    <a:pos x="f199" y="f202"/>
                  </a:cxn>
                  <a:cxn ang="f174">
                    <a:pos x="f203" y="f204"/>
                  </a:cxn>
                  <a:cxn ang="f174">
                    <a:pos x="f205" y="f204"/>
                  </a:cxn>
                  <a:cxn ang="f174">
                    <a:pos x="f193" y="f206"/>
                  </a:cxn>
                  <a:cxn ang="f174">
                    <a:pos x="f207" y="f208"/>
                  </a:cxn>
                  <a:cxn ang="f174">
                    <a:pos x="f209" y="f204"/>
                  </a:cxn>
                  <a:cxn ang="f174">
                    <a:pos x="f210" y="f211"/>
                  </a:cxn>
                  <a:cxn ang="f174">
                    <a:pos x="f212" y="f204"/>
                  </a:cxn>
                  <a:cxn ang="f174">
                    <a:pos x="f213" y="f214"/>
                  </a:cxn>
                  <a:cxn ang="f174">
                    <a:pos x="f215" y="f214"/>
                  </a:cxn>
                  <a:cxn ang="f174">
                    <a:pos x="f216" y="f211"/>
                  </a:cxn>
                  <a:cxn ang="f174">
                    <a:pos x="f217" y="f218"/>
                  </a:cxn>
                  <a:cxn ang="f174">
                    <a:pos x="f219" y="f206"/>
                  </a:cxn>
                  <a:cxn ang="f174">
                    <a:pos x="f220" y="f208"/>
                  </a:cxn>
                  <a:cxn ang="f174">
                    <a:pos x="f221" y="f208"/>
                  </a:cxn>
                  <a:cxn ang="f174">
                    <a:pos x="f222" y="f223"/>
                  </a:cxn>
                  <a:cxn ang="f174">
                    <a:pos x="f185" y="f224"/>
                  </a:cxn>
                  <a:cxn ang="f174">
                    <a:pos x="f225" y="f211"/>
                  </a:cxn>
                  <a:cxn ang="f174">
                    <a:pos x="f226" y="f211"/>
                  </a:cxn>
                  <a:cxn ang="f174">
                    <a:pos x="f227" y="f214"/>
                  </a:cxn>
                  <a:cxn ang="f174">
                    <a:pos x="f228" y="f204"/>
                  </a:cxn>
                  <a:cxn ang="f174">
                    <a:pos x="f229" y="f218"/>
                  </a:cxn>
                  <a:cxn ang="f174">
                    <a:pos x="f230" y="f223"/>
                  </a:cxn>
                  <a:cxn ang="f174">
                    <a:pos x="f229" y="f231"/>
                  </a:cxn>
                  <a:cxn ang="f174">
                    <a:pos x="f232" y="f178"/>
                  </a:cxn>
                  <a:cxn ang="f174">
                    <a:pos x="f233" y="f234"/>
                  </a:cxn>
                  <a:cxn ang="f174">
                    <a:pos x="f235" y="f231"/>
                  </a:cxn>
                  <a:cxn ang="f174">
                    <a:pos x="f236" y="f237"/>
                  </a:cxn>
                  <a:cxn ang="f174">
                    <a:pos x="f238" y="f239"/>
                  </a:cxn>
                  <a:cxn ang="f174">
                    <a:pos x="f236" y="f234"/>
                  </a:cxn>
                  <a:cxn ang="f174">
                    <a:pos x="f240" y="f239"/>
                  </a:cxn>
                  <a:cxn ang="f174">
                    <a:pos x="f241" y="f234"/>
                  </a:cxn>
                  <a:cxn ang="f174">
                    <a:pos x="f242" y="f234"/>
                  </a:cxn>
                  <a:cxn ang="f174">
                    <a:pos x="f243" y="f223"/>
                  </a:cxn>
                  <a:cxn ang="f174">
                    <a:pos x="f179" y="f224"/>
                  </a:cxn>
                  <a:cxn ang="f174">
                    <a:pos x="f232" y="f214"/>
                  </a:cxn>
                  <a:cxn ang="f174">
                    <a:pos x="f244" y="f208"/>
                  </a:cxn>
                  <a:cxn ang="f174">
                    <a:pos x="f245" y="f204"/>
                  </a:cxn>
                  <a:cxn ang="f174">
                    <a:pos x="f232" y="f246"/>
                  </a:cxn>
                  <a:cxn ang="f174">
                    <a:pos x="f245" y="f247"/>
                  </a:cxn>
                  <a:cxn ang="f174">
                    <a:pos x="f248" y="f208"/>
                  </a:cxn>
                  <a:cxn ang="f174">
                    <a:pos x="f175" y="f249"/>
                  </a:cxn>
                  <a:cxn ang="f174">
                    <a:pos x="f236" y="f202"/>
                  </a:cxn>
                  <a:cxn ang="f174">
                    <a:pos x="f250" y="f251"/>
                  </a:cxn>
                  <a:cxn ang="f174">
                    <a:pos x="f250" y="f200"/>
                  </a:cxn>
                  <a:cxn ang="f174">
                    <a:pos x="f252" y="f253"/>
                  </a:cxn>
                  <a:cxn ang="f174">
                    <a:pos x="f254" y="f253"/>
                  </a:cxn>
                  <a:cxn ang="f174">
                    <a:pos x="f255" y="f256"/>
                  </a:cxn>
                  <a:cxn ang="f174">
                    <a:pos x="f179" y="f180"/>
                  </a:cxn>
                </a:cxnLst>
                <a:rect l="f175" t="f178" r="f176" b="f177"/>
                <a:pathLst>
                  <a:path w="590" h="424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7"/>
                    </a:lnTo>
                    <a:lnTo>
                      <a:pt x="f13" y="f7"/>
                    </a:lnTo>
                    <a:lnTo>
                      <a:pt x="f14" y="f15"/>
                    </a:lnTo>
                    <a:lnTo>
                      <a:pt x="f16" y="f7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6" y="f25"/>
                    </a:lnTo>
                    <a:lnTo>
                      <a:pt x="f26" y="f27"/>
                    </a:lnTo>
                    <a:lnTo>
                      <a:pt x="f23" y="f28"/>
                    </a:lnTo>
                    <a:lnTo>
                      <a:pt x="f26" y="f29"/>
                    </a:lnTo>
                    <a:lnTo>
                      <a:pt x="f30" y="f31"/>
                    </a:lnTo>
                    <a:lnTo>
                      <a:pt x="f32" y="f31"/>
                    </a:lnTo>
                    <a:lnTo>
                      <a:pt x="f21" y="f33"/>
                    </a:lnTo>
                    <a:lnTo>
                      <a:pt x="f34" y="f35"/>
                    </a:lnTo>
                    <a:lnTo>
                      <a:pt x="f36" y="f31"/>
                    </a:lnTo>
                    <a:lnTo>
                      <a:pt x="f37" y="f38"/>
                    </a:lnTo>
                    <a:lnTo>
                      <a:pt x="f39" y="f31"/>
                    </a:lnTo>
                    <a:lnTo>
                      <a:pt x="f40" y="f41"/>
                    </a:lnTo>
                    <a:lnTo>
                      <a:pt x="f42" y="f41"/>
                    </a:lnTo>
                    <a:lnTo>
                      <a:pt x="f43" y="f38"/>
                    </a:lnTo>
                    <a:lnTo>
                      <a:pt x="f44" y="f45"/>
                    </a:lnTo>
                    <a:lnTo>
                      <a:pt x="f46" y="f33"/>
                    </a:lnTo>
                    <a:lnTo>
                      <a:pt x="f47" y="f35"/>
                    </a:lnTo>
                    <a:lnTo>
                      <a:pt x="f48" y="f35"/>
                    </a:lnTo>
                    <a:lnTo>
                      <a:pt x="f49" y="f50"/>
                    </a:lnTo>
                    <a:lnTo>
                      <a:pt x="f13" y="f51"/>
                    </a:lnTo>
                    <a:lnTo>
                      <a:pt x="f52" y="f38"/>
                    </a:lnTo>
                    <a:lnTo>
                      <a:pt x="f53" y="f38"/>
                    </a:lnTo>
                    <a:lnTo>
                      <a:pt x="f54" y="f41"/>
                    </a:lnTo>
                    <a:lnTo>
                      <a:pt x="f55" y="f31"/>
                    </a:lnTo>
                    <a:lnTo>
                      <a:pt x="f56" y="f45"/>
                    </a:lnTo>
                    <a:lnTo>
                      <a:pt x="f57" y="f50"/>
                    </a:lnTo>
                    <a:lnTo>
                      <a:pt x="f56" y="f58"/>
                    </a:lnTo>
                    <a:lnTo>
                      <a:pt x="f59" y="f5"/>
                    </a:lnTo>
                    <a:lnTo>
                      <a:pt x="f38" y="f60"/>
                    </a:lnTo>
                    <a:lnTo>
                      <a:pt x="f61" y="f58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2" y="f60"/>
                    </a:lnTo>
                    <a:lnTo>
                      <a:pt x="f66" y="f65"/>
                    </a:lnTo>
                    <a:lnTo>
                      <a:pt x="f67" y="f60"/>
                    </a:lnTo>
                    <a:lnTo>
                      <a:pt x="f68" y="f60"/>
                    </a:lnTo>
                    <a:lnTo>
                      <a:pt x="f69" y="f50"/>
                    </a:lnTo>
                    <a:lnTo>
                      <a:pt x="f8" y="f51"/>
                    </a:lnTo>
                    <a:lnTo>
                      <a:pt x="f59" y="f41"/>
                    </a:lnTo>
                    <a:lnTo>
                      <a:pt x="f70" y="f35"/>
                    </a:lnTo>
                    <a:lnTo>
                      <a:pt x="f71" y="f31"/>
                    </a:lnTo>
                    <a:lnTo>
                      <a:pt x="f59" y="f72"/>
                    </a:lnTo>
                    <a:lnTo>
                      <a:pt x="f71" y="f73"/>
                    </a:lnTo>
                    <a:lnTo>
                      <a:pt x="f74" y="f35"/>
                    </a:lnTo>
                    <a:lnTo>
                      <a:pt x="f5" y="f75"/>
                    </a:lnTo>
                    <a:lnTo>
                      <a:pt x="f62" y="f29"/>
                    </a:lnTo>
                    <a:lnTo>
                      <a:pt x="f76" y="f77"/>
                    </a:lnTo>
                    <a:lnTo>
                      <a:pt x="f76" y="f27"/>
                    </a:lnTo>
                    <a:lnTo>
                      <a:pt x="f78" y="f79"/>
                    </a:lnTo>
                    <a:lnTo>
                      <a:pt x="f80" y="f79"/>
                    </a:lnTo>
                    <a:lnTo>
                      <a:pt x="f81" y="f8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4" name="Freeform 15"/>
              <p:cNvSpPr/>
              <p:nvPr/>
            </p:nvSpPr>
            <p:spPr>
              <a:xfrm>
                <a:off x="5899279" y="3109088"/>
                <a:ext cx="105329" cy="10106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7"/>
                  <a:gd name="f7" fmla="val 64"/>
                  <a:gd name="f8" fmla="val 24"/>
                  <a:gd name="f9" fmla="val 17"/>
                  <a:gd name="f10" fmla="val 56"/>
                  <a:gd name="f11" fmla="val 51"/>
                  <a:gd name="f12" fmla="val 48"/>
                  <a:gd name="f13" fmla="val 59"/>
                  <a:gd name="f14" fmla="val 8"/>
                  <a:gd name="f15" fmla="+- 0 0 -90"/>
                  <a:gd name="f16" fmla="*/ f3 1 67"/>
                  <a:gd name="f17" fmla="*/ f4 1 64"/>
                  <a:gd name="f18" fmla="+- f7 0 f5"/>
                  <a:gd name="f19" fmla="+- f6 0 f5"/>
                  <a:gd name="f20" fmla="*/ f15 f0 1"/>
                  <a:gd name="f21" fmla="*/ f19 1 67"/>
                  <a:gd name="f22" fmla="*/ f18 1 64"/>
                  <a:gd name="f23" fmla="*/ 0 f19 1"/>
                  <a:gd name="f24" fmla="*/ 24 f18 1"/>
                  <a:gd name="f25" fmla="*/ 17 f19 1"/>
                  <a:gd name="f26" fmla="*/ 56 f18 1"/>
                  <a:gd name="f27" fmla="*/ 51 f19 1"/>
                  <a:gd name="f28" fmla="*/ 64 f18 1"/>
                  <a:gd name="f29" fmla="*/ 67 f19 1"/>
                  <a:gd name="f30" fmla="*/ 48 f18 1"/>
                  <a:gd name="f31" fmla="*/ 59 f19 1"/>
                  <a:gd name="f32" fmla="*/ 0 f18 1"/>
                  <a:gd name="f33" fmla="*/ 8 f18 1"/>
                  <a:gd name="f34" fmla="*/ f20 1 f2"/>
                  <a:gd name="f35" fmla="*/ f23 1 67"/>
                  <a:gd name="f36" fmla="*/ f24 1 64"/>
                  <a:gd name="f37" fmla="*/ f25 1 67"/>
                  <a:gd name="f38" fmla="*/ f26 1 64"/>
                  <a:gd name="f39" fmla="*/ f27 1 67"/>
                  <a:gd name="f40" fmla="*/ f28 1 64"/>
                  <a:gd name="f41" fmla="*/ f29 1 67"/>
                  <a:gd name="f42" fmla="*/ f30 1 64"/>
                  <a:gd name="f43" fmla="*/ f31 1 67"/>
                  <a:gd name="f44" fmla="*/ f32 1 64"/>
                  <a:gd name="f45" fmla="*/ f33 1 64"/>
                  <a:gd name="f46" fmla="+- f34 0 f1"/>
                  <a:gd name="f47" fmla="*/ f35 1 f21"/>
                  <a:gd name="f48" fmla="*/ f36 1 f22"/>
                  <a:gd name="f49" fmla="*/ f37 1 f21"/>
                  <a:gd name="f50" fmla="*/ f38 1 f22"/>
                  <a:gd name="f51" fmla="*/ f39 1 f21"/>
                  <a:gd name="f52" fmla="*/ f40 1 f22"/>
                  <a:gd name="f53" fmla="*/ f41 1 f21"/>
                  <a:gd name="f54" fmla="*/ f42 1 f22"/>
                  <a:gd name="f55" fmla="*/ f43 1 f21"/>
                  <a:gd name="f56" fmla="*/ f44 1 f22"/>
                  <a:gd name="f57" fmla="*/ f45 1 f22"/>
                  <a:gd name="f58" fmla="*/ f47 f16 1"/>
                  <a:gd name="f59" fmla="*/ f53 f16 1"/>
                  <a:gd name="f60" fmla="*/ f52 f17 1"/>
                  <a:gd name="f61" fmla="*/ f56 f17 1"/>
                  <a:gd name="f62" fmla="*/ f48 f17 1"/>
                  <a:gd name="f63" fmla="*/ f49 f16 1"/>
                  <a:gd name="f64" fmla="*/ f50 f17 1"/>
                  <a:gd name="f65" fmla="*/ f51 f16 1"/>
                  <a:gd name="f66" fmla="*/ f54 f17 1"/>
                  <a:gd name="f67" fmla="*/ f55 f16 1"/>
                  <a:gd name="f68" fmla="*/ f57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6">
                    <a:pos x="f58" y="f62"/>
                  </a:cxn>
                  <a:cxn ang="f46">
                    <a:pos x="f63" y="f64"/>
                  </a:cxn>
                  <a:cxn ang="f46">
                    <a:pos x="f65" y="f60"/>
                  </a:cxn>
                  <a:cxn ang="f46">
                    <a:pos x="f59" y="f66"/>
                  </a:cxn>
                  <a:cxn ang="f46">
                    <a:pos x="f67" y="f61"/>
                  </a:cxn>
                  <a:cxn ang="f46">
                    <a:pos x="f58" y="f68"/>
                  </a:cxn>
                  <a:cxn ang="f46">
                    <a:pos x="f58" y="f62"/>
                  </a:cxn>
                </a:cxnLst>
                <a:rect l="f58" t="f61" r="f59" b="f60"/>
                <a:pathLst>
                  <a:path w="67" h="64">
                    <a:moveTo>
                      <a:pt x="f5" y="f8"/>
                    </a:moveTo>
                    <a:lnTo>
                      <a:pt x="f9" y="f10"/>
                    </a:lnTo>
                    <a:lnTo>
                      <a:pt x="f11" y="f7"/>
                    </a:lnTo>
                    <a:lnTo>
                      <a:pt x="f6" y="f12"/>
                    </a:lnTo>
                    <a:lnTo>
                      <a:pt x="f13" y="f5"/>
                    </a:lnTo>
                    <a:lnTo>
                      <a:pt x="f5" y="f14"/>
                    </a:lnTo>
                    <a:lnTo>
                      <a:pt x="f5" y="f8"/>
                    </a:ln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5" name="Freeform 16"/>
              <p:cNvSpPr/>
              <p:nvPr/>
            </p:nvSpPr>
            <p:spPr>
              <a:xfrm>
                <a:off x="2852644" y="1112907"/>
                <a:ext cx="927512" cy="66960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0"/>
                  <a:gd name="f7" fmla="val 424"/>
                  <a:gd name="f8" fmla="val 101"/>
                  <a:gd name="f9" fmla="val 320"/>
                  <a:gd name="f10" fmla="val 135"/>
                  <a:gd name="f11" fmla="val 384"/>
                  <a:gd name="f12" fmla="val 202"/>
                  <a:gd name="f13" fmla="val 253"/>
                  <a:gd name="f14" fmla="val 287"/>
                  <a:gd name="f15" fmla="val 416"/>
                  <a:gd name="f16" fmla="val 346"/>
                  <a:gd name="f17" fmla="val 430"/>
                  <a:gd name="f18" fmla="val 392"/>
                  <a:gd name="f19" fmla="val 463"/>
                  <a:gd name="f20" fmla="val 400"/>
                  <a:gd name="f21" fmla="val 506"/>
                  <a:gd name="f22" fmla="val 376"/>
                  <a:gd name="f23" fmla="val 556"/>
                  <a:gd name="f24" fmla="val 352"/>
                  <a:gd name="f25" fmla="val 272"/>
                  <a:gd name="f26" fmla="val 565"/>
                  <a:gd name="f27" fmla="val 256"/>
                  <a:gd name="f28" fmla="val 224"/>
                  <a:gd name="f29" fmla="val 192"/>
                  <a:gd name="f30" fmla="val 573"/>
                  <a:gd name="f31" fmla="val 160"/>
                  <a:gd name="f32" fmla="val 531"/>
                  <a:gd name="f33" fmla="val 120"/>
                  <a:gd name="f34" fmla="val 480"/>
                  <a:gd name="f35" fmla="val 144"/>
                  <a:gd name="f36" fmla="val 472"/>
                  <a:gd name="f37" fmla="val 447"/>
                  <a:gd name="f38" fmla="val 152"/>
                  <a:gd name="f39" fmla="val 413"/>
                  <a:gd name="f40" fmla="val 405"/>
                  <a:gd name="f41" fmla="val 128"/>
                  <a:gd name="f42" fmla="val 379"/>
                  <a:gd name="f43" fmla="val 371"/>
                  <a:gd name="f44" fmla="val 354"/>
                  <a:gd name="f45" fmla="val 112"/>
                  <a:gd name="f46" fmla="val 312"/>
                  <a:gd name="f47" fmla="val 295"/>
                  <a:gd name="f48" fmla="val 278"/>
                  <a:gd name="f49" fmla="val 270"/>
                  <a:gd name="f50" fmla="val 88"/>
                  <a:gd name="f51" fmla="val 96"/>
                  <a:gd name="f52" fmla="val 244"/>
                  <a:gd name="f53" fmla="val 228"/>
                  <a:gd name="f54" fmla="val 219"/>
                  <a:gd name="f55" fmla="val 177"/>
                  <a:gd name="f56" fmla="val 185"/>
                  <a:gd name="f57" fmla="val 211"/>
                  <a:gd name="f58" fmla="val 16"/>
                  <a:gd name="f59" fmla="val 143"/>
                  <a:gd name="f60" fmla="val 64"/>
                  <a:gd name="f61" fmla="val 118"/>
                  <a:gd name="f62" fmla="val 93"/>
                  <a:gd name="f63" fmla="val 32"/>
                  <a:gd name="f64" fmla="val 76"/>
                  <a:gd name="f65" fmla="val 48"/>
                  <a:gd name="f66" fmla="val 59"/>
                  <a:gd name="f67" fmla="val 51"/>
                  <a:gd name="f68" fmla="val 25"/>
                  <a:gd name="f69" fmla="val 42"/>
                  <a:gd name="f70" fmla="val 110"/>
                  <a:gd name="f71" fmla="val 126"/>
                  <a:gd name="f72" fmla="val 176"/>
                  <a:gd name="f73" fmla="val 184"/>
                  <a:gd name="f74" fmla="val 8"/>
                  <a:gd name="f75" fmla="val 168"/>
                  <a:gd name="f76" fmla="val 84"/>
                  <a:gd name="f77" fmla="val 216"/>
                  <a:gd name="f78" fmla="val 67"/>
                  <a:gd name="f79" fmla="val 280"/>
                  <a:gd name="f80" fmla="val 34"/>
                  <a:gd name="f81" fmla="val 17"/>
                  <a:gd name="f82" fmla="val 296"/>
                  <a:gd name="f83" fmla="+- 0 0 -90"/>
                  <a:gd name="f84" fmla="*/ f3 1 590"/>
                  <a:gd name="f85" fmla="*/ f4 1 424"/>
                  <a:gd name="f86" fmla="+- f7 0 f5"/>
                  <a:gd name="f87" fmla="+- f6 0 f5"/>
                  <a:gd name="f88" fmla="*/ f83 f0 1"/>
                  <a:gd name="f89" fmla="*/ f87 1 590"/>
                  <a:gd name="f90" fmla="*/ f86 1 424"/>
                  <a:gd name="f91" fmla="*/ 101 f87 1"/>
                  <a:gd name="f92" fmla="*/ 320 f86 1"/>
                  <a:gd name="f93" fmla="*/ 135 f87 1"/>
                  <a:gd name="f94" fmla="*/ 384 f86 1"/>
                  <a:gd name="f95" fmla="*/ 202 f87 1"/>
                  <a:gd name="f96" fmla="*/ 424 f86 1"/>
                  <a:gd name="f97" fmla="*/ 253 f87 1"/>
                  <a:gd name="f98" fmla="*/ 287 f87 1"/>
                  <a:gd name="f99" fmla="*/ 416 f86 1"/>
                  <a:gd name="f100" fmla="*/ 346 f87 1"/>
                  <a:gd name="f101" fmla="*/ 430 f87 1"/>
                  <a:gd name="f102" fmla="*/ 392 f86 1"/>
                  <a:gd name="f103" fmla="*/ 463 f87 1"/>
                  <a:gd name="f104" fmla="*/ 400 f86 1"/>
                  <a:gd name="f105" fmla="*/ 506 f87 1"/>
                  <a:gd name="f106" fmla="*/ 376 f86 1"/>
                  <a:gd name="f107" fmla="*/ 556 f87 1"/>
                  <a:gd name="f108" fmla="*/ 352 f86 1"/>
                  <a:gd name="f109" fmla="*/ 590 f87 1"/>
                  <a:gd name="f110" fmla="*/ 272 f86 1"/>
                  <a:gd name="f111" fmla="*/ 565 f87 1"/>
                  <a:gd name="f112" fmla="*/ 256 f86 1"/>
                  <a:gd name="f113" fmla="*/ 224 f86 1"/>
                  <a:gd name="f114" fmla="*/ 192 f86 1"/>
                  <a:gd name="f115" fmla="*/ 573 f87 1"/>
                  <a:gd name="f116" fmla="*/ 160 f86 1"/>
                  <a:gd name="f117" fmla="*/ 531 f87 1"/>
                  <a:gd name="f118" fmla="*/ 120 f86 1"/>
                  <a:gd name="f119" fmla="*/ 480 f87 1"/>
                  <a:gd name="f120" fmla="*/ 144 f86 1"/>
                  <a:gd name="f121" fmla="*/ 472 f87 1"/>
                  <a:gd name="f122" fmla="*/ 447 f87 1"/>
                  <a:gd name="f123" fmla="*/ 152 f86 1"/>
                  <a:gd name="f124" fmla="*/ 413 f87 1"/>
                  <a:gd name="f125" fmla="*/ 405 f87 1"/>
                  <a:gd name="f126" fmla="*/ 128 f86 1"/>
                  <a:gd name="f127" fmla="*/ 379 f87 1"/>
                  <a:gd name="f128" fmla="*/ 371 f87 1"/>
                  <a:gd name="f129" fmla="*/ 354 f87 1"/>
                  <a:gd name="f130" fmla="*/ 112 f86 1"/>
                  <a:gd name="f131" fmla="*/ 312 f87 1"/>
                  <a:gd name="f132" fmla="*/ 295 f87 1"/>
                  <a:gd name="f133" fmla="*/ 278 f87 1"/>
                  <a:gd name="f134" fmla="*/ 270 f87 1"/>
                  <a:gd name="f135" fmla="*/ 88 f86 1"/>
                  <a:gd name="f136" fmla="*/ 96 f86 1"/>
                  <a:gd name="f137" fmla="*/ 244 f87 1"/>
                  <a:gd name="f138" fmla="*/ 228 f87 1"/>
                  <a:gd name="f139" fmla="*/ 219 f87 1"/>
                  <a:gd name="f140" fmla="*/ 177 f87 1"/>
                  <a:gd name="f141" fmla="*/ 185 f87 1"/>
                  <a:gd name="f142" fmla="*/ 211 f87 1"/>
                  <a:gd name="f143" fmla="*/ 16 f86 1"/>
                  <a:gd name="f144" fmla="*/ 143 f87 1"/>
                  <a:gd name="f145" fmla="*/ 0 f86 1"/>
                  <a:gd name="f146" fmla="*/ 152 f87 1"/>
                  <a:gd name="f147" fmla="*/ 64 f86 1"/>
                  <a:gd name="f148" fmla="*/ 118 f87 1"/>
                  <a:gd name="f149" fmla="*/ 93 f87 1"/>
                  <a:gd name="f150" fmla="*/ 32 f86 1"/>
                  <a:gd name="f151" fmla="*/ 76 f87 1"/>
                  <a:gd name="f152" fmla="*/ 48 f86 1"/>
                  <a:gd name="f153" fmla="*/ 59 f87 1"/>
                  <a:gd name="f154" fmla="*/ 51 f87 1"/>
                  <a:gd name="f155" fmla="*/ 25 f87 1"/>
                  <a:gd name="f156" fmla="*/ 42 f87 1"/>
                  <a:gd name="f157" fmla="*/ 110 f87 1"/>
                  <a:gd name="f158" fmla="*/ 126 f87 1"/>
                  <a:gd name="f159" fmla="*/ 176 f86 1"/>
                  <a:gd name="f160" fmla="*/ 184 f86 1"/>
                  <a:gd name="f161" fmla="*/ 8 f87 1"/>
                  <a:gd name="f162" fmla="*/ 0 f87 1"/>
                  <a:gd name="f163" fmla="*/ 168 f86 1"/>
                  <a:gd name="f164" fmla="*/ 84 f87 1"/>
                  <a:gd name="f165" fmla="*/ 216 f86 1"/>
                  <a:gd name="f166" fmla="*/ 67 f87 1"/>
                  <a:gd name="f167" fmla="*/ 280 f86 1"/>
                  <a:gd name="f168" fmla="*/ 34 f87 1"/>
                  <a:gd name="f169" fmla="*/ 17 f87 1"/>
                  <a:gd name="f170" fmla="*/ 296 f86 1"/>
                  <a:gd name="f171" fmla="*/ f88 1 f2"/>
                  <a:gd name="f172" fmla="*/ f91 1 590"/>
                  <a:gd name="f173" fmla="*/ f92 1 424"/>
                  <a:gd name="f174" fmla="*/ f93 1 590"/>
                  <a:gd name="f175" fmla="*/ f94 1 424"/>
                  <a:gd name="f176" fmla="*/ f95 1 590"/>
                  <a:gd name="f177" fmla="*/ f96 1 424"/>
                  <a:gd name="f178" fmla="*/ f97 1 590"/>
                  <a:gd name="f179" fmla="*/ f98 1 590"/>
                  <a:gd name="f180" fmla="*/ f99 1 424"/>
                  <a:gd name="f181" fmla="*/ f100 1 590"/>
                  <a:gd name="f182" fmla="*/ f101 1 590"/>
                  <a:gd name="f183" fmla="*/ f102 1 424"/>
                  <a:gd name="f184" fmla="*/ f103 1 590"/>
                  <a:gd name="f185" fmla="*/ f104 1 424"/>
                  <a:gd name="f186" fmla="*/ f105 1 590"/>
                  <a:gd name="f187" fmla="*/ f106 1 424"/>
                  <a:gd name="f188" fmla="*/ f107 1 590"/>
                  <a:gd name="f189" fmla="*/ f108 1 424"/>
                  <a:gd name="f190" fmla="*/ f109 1 590"/>
                  <a:gd name="f191" fmla="*/ f110 1 424"/>
                  <a:gd name="f192" fmla="*/ f111 1 590"/>
                  <a:gd name="f193" fmla="*/ f112 1 424"/>
                  <a:gd name="f194" fmla="*/ f113 1 424"/>
                  <a:gd name="f195" fmla="*/ f114 1 424"/>
                  <a:gd name="f196" fmla="*/ f115 1 590"/>
                  <a:gd name="f197" fmla="*/ f116 1 424"/>
                  <a:gd name="f198" fmla="*/ f117 1 590"/>
                  <a:gd name="f199" fmla="*/ f118 1 424"/>
                  <a:gd name="f200" fmla="*/ f119 1 590"/>
                  <a:gd name="f201" fmla="*/ f120 1 424"/>
                  <a:gd name="f202" fmla="*/ f121 1 590"/>
                  <a:gd name="f203" fmla="*/ f122 1 590"/>
                  <a:gd name="f204" fmla="*/ f123 1 424"/>
                  <a:gd name="f205" fmla="*/ f124 1 590"/>
                  <a:gd name="f206" fmla="*/ f125 1 590"/>
                  <a:gd name="f207" fmla="*/ f126 1 424"/>
                  <a:gd name="f208" fmla="*/ f127 1 590"/>
                  <a:gd name="f209" fmla="*/ f128 1 590"/>
                  <a:gd name="f210" fmla="*/ f129 1 590"/>
                  <a:gd name="f211" fmla="*/ f130 1 424"/>
                  <a:gd name="f212" fmla="*/ f131 1 590"/>
                  <a:gd name="f213" fmla="*/ f132 1 590"/>
                  <a:gd name="f214" fmla="*/ f133 1 590"/>
                  <a:gd name="f215" fmla="*/ f134 1 590"/>
                  <a:gd name="f216" fmla="*/ f135 1 424"/>
                  <a:gd name="f217" fmla="*/ f136 1 424"/>
                  <a:gd name="f218" fmla="*/ f137 1 590"/>
                  <a:gd name="f219" fmla="*/ f138 1 590"/>
                  <a:gd name="f220" fmla="*/ f139 1 590"/>
                  <a:gd name="f221" fmla="*/ f140 1 590"/>
                  <a:gd name="f222" fmla="*/ f141 1 590"/>
                  <a:gd name="f223" fmla="*/ f142 1 590"/>
                  <a:gd name="f224" fmla="*/ f143 1 424"/>
                  <a:gd name="f225" fmla="*/ f144 1 590"/>
                  <a:gd name="f226" fmla="*/ f145 1 424"/>
                  <a:gd name="f227" fmla="*/ f146 1 590"/>
                  <a:gd name="f228" fmla="*/ f147 1 424"/>
                  <a:gd name="f229" fmla="*/ f148 1 590"/>
                  <a:gd name="f230" fmla="*/ f149 1 590"/>
                  <a:gd name="f231" fmla="*/ f150 1 424"/>
                  <a:gd name="f232" fmla="*/ f151 1 590"/>
                  <a:gd name="f233" fmla="*/ f152 1 424"/>
                  <a:gd name="f234" fmla="*/ f153 1 590"/>
                  <a:gd name="f235" fmla="*/ f154 1 590"/>
                  <a:gd name="f236" fmla="*/ f155 1 590"/>
                  <a:gd name="f237" fmla="*/ f156 1 590"/>
                  <a:gd name="f238" fmla="*/ f157 1 590"/>
                  <a:gd name="f239" fmla="*/ f158 1 590"/>
                  <a:gd name="f240" fmla="*/ f159 1 424"/>
                  <a:gd name="f241" fmla="*/ f160 1 424"/>
                  <a:gd name="f242" fmla="*/ f161 1 590"/>
                  <a:gd name="f243" fmla="*/ f162 1 590"/>
                  <a:gd name="f244" fmla="*/ f163 1 424"/>
                  <a:gd name="f245" fmla="*/ f164 1 590"/>
                  <a:gd name="f246" fmla="*/ f165 1 424"/>
                  <a:gd name="f247" fmla="*/ f166 1 590"/>
                  <a:gd name="f248" fmla="*/ f167 1 424"/>
                  <a:gd name="f249" fmla="*/ f168 1 590"/>
                  <a:gd name="f250" fmla="*/ f169 1 590"/>
                  <a:gd name="f251" fmla="*/ f170 1 424"/>
                  <a:gd name="f252" fmla="+- f171 0 f1"/>
                  <a:gd name="f253" fmla="*/ f172 1 f89"/>
                  <a:gd name="f254" fmla="*/ f173 1 f90"/>
                  <a:gd name="f255" fmla="*/ f174 1 f89"/>
                  <a:gd name="f256" fmla="*/ f175 1 f90"/>
                  <a:gd name="f257" fmla="*/ f176 1 f89"/>
                  <a:gd name="f258" fmla="*/ f177 1 f90"/>
                  <a:gd name="f259" fmla="*/ f178 1 f89"/>
                  <a:gd name="f260" fmla="*/ f179 1 f89"/>
                  <a:gd name="f261" fmla="*/ f180 1 f90"/>
                  <a:gd name="f262" fmla="*/ f181 1 f89"/>
                  <a:gd name="f263" fmla="*/ f182 1 f89"/>
                  <a:gd name="f264" fmla="*/ f183 1 f90"/>
                  <a:gd name="f265" fmla="*/ f184 1 f89"/>
                  <a:gd name="f266" fmla="*/ f185 1 f90"/>
                  <a:gd name="f267" fmla="*/ f186 1 f89"/>
                  <a:gd name="f268" fmla="*/ f187 1 f90"/>
                  <a:gd name="f269" fmla="*/ f188 1 f89"/>
                  <a:gd name="f270" fmla="*/ f189 1 f90"/>
                  <a:gd name="f271" fmla="*/ f190 1 f89"/>
                  <a:gd name="f272" fmla="*/ f191 1 f90"/>
                  <a:gd name="f273" fmla="*/ f192 1 f89"/>
                  <a:gd name="f274" fmla="*/ f193 1 f90"/>
                  <a:gd name="f275" fmla="*/ f194 1 f90"/>
                  <a:gd name="f276" fmla="*/ f195 1 f90"/>
                  <a:gd name="f277" fmla="*/ f196 1 f89"/>
                  <a:gd name="f278" fmla="*/ f197 1 f90"/>
                  <a:gd name="f279" fmla="*/ f198 1 f89"/>
                  <a:gd name="f280" fmla="*/ f199 1 f90"/>
                  <a:gd name="f281" fmla="*/ f200 1 f89"/>
                  <a:gd name="f282" fmla="*/ f201 1 f90"/>
                  <a:gd name="f283" fmla="*/ f202 1 f89"/>
                  <a:gd name="f284" fmla="*/ f203 1 f89"/>
                  <a:gd name="f285" fmla="*/ f204 1 f90"/>
                  <a:gd name="f286" fmla="*/ f205 1 f89"/>
                  <a:gd name="f287" fmla="*/ f206 1 f89"/>
                  <a:gd name="f288" fmla="*/ f207 1 f90"/>
                  <a:gd name="f289" fmla="*/ f208 1 f89"/>
                  <a:gd name="f290" fmla="*/ f209 1 f89"/>
                  <a:gd name="f291" fmla="*/ f210 1 f89"/>
                  <a:gd name="f292" fmla="*/ f211 1 f90"/>
                  <a:gd name="f293" fmla="*/ f212 1 f89"/>
                  <a:gd name="f294" fmla="*/ f213 1 f89"/>
                  <a:gd name="f295" fmla="*/ f214 1 f89"/>
                  <a:gd name="f296" fmla="*/ f215 1 f89"/>
                  <a:gd name="f297" fmla="*/ f216 1 f90"/>
                  <a:gd name="f298" fmla="*/ f217 1 f90"/>
                  <a:gd name="f299" fmla="*/ f218 1 f89"/>
                  <a:gd name="f300" fmla="*/ f219 1 f89"/>
                  <a:gd name="f301" fmla="*/ f220 1 f89"/>
                  <a:gd name="f302" fmla="*/ f221 1 f89"/>
                  <a:gd name="f303" fmla="*/ f222 1 f89"/>
                  <a:gd name="f304" fmla="*/ f223 1 f89"/>
                  <a:gd name="f305" fmla="*/ f224 1 f90"/>
                  <a:gd name="f306" fmla="*/ f225 1 f89"/>
                  <a:gd name="f307" fmla="*/ f226 1 f90"/>
                  <a:gd name="f308" fmla="*/ f227 1 f89"/>
                  <a:gd name="f309" fmla="*/ f228 1 f90"/>
                  <a:gd name="f310" fmla="*/ f229 1 f89"/>
                  <a:gd name="f311" fmla="*/ f230 1 f89"/>
                  <a:gd name="f312" fmla="*/ f231 1 f90"/>
                  <a:gd name="f313" fmla="*/ f232 1 f89"/>
                  <a:gd name="f314" fmla="*/ f233 1 f90"/>
                  <a:gd name="f315" fmla="*/ f234 1 f89"/>
                  <a:gd name="f316" fmla="*/ f235 1 f89"/>
                  <a:gd name="f317" fmla="*/ f236 1 f89"/>
                  <a:gd name="f318" fmla="*/ f237 1 f89"/>
                  <a:gd name="f319" fmla="*/ f238 1 f89"/>
                  <a:gd name="f320" fmla="*/ f239 1 f89"/>
                  <a:gd name="f321" fmla="*/ f240 1 f90"/>
                  <a:gd name="f322" fmla="*/ f241 1 f90"/>
                  <a:gd name="f323" fmla="*/ f242 1 f89"/>
                  <a:gd name="f324" fmla="*/ f243 1 f89"/>
                  <a:gd name="f325" fmla="*/ f244 1 f90"/>
                  <a:gd name="f326" fmla="*/ f245 1 f89"/>
                  <a:gd name="f327" fmla="*/ f246 1 f90"/>
                  <a:gd name="f328" fmla="*/ f247 1 f89"/>
                  <a:gd name="f329" fmla="*/ f248 1 f90"/>
                  <a:gd name="f330" fmla="*/ f249 1 f89"/>
                  <a:gd name="f331" fmla="*/ f250 1 f89"/>
                  <a:gd name="f332" fmla="*/ f251 1 f90"/>
                  <a:gd name="f333" fmla="*/ f324 f84 1"/>
                  <a:gd name="f334" fmla="*/ f271 f84 1"/>
                  <a:gd name="f335" fmla="*/ f258 f85 1"/>
                  <a:gd name="f336" fmla="*/ f307 f85 1"/>
                  <a:gd name="f337" fmla="*/ f253 f84 1"/>
                  <a:gd name="f338" fmla="*/ f254 f85 1"/>
                  <a:gd name="f339" fmla="*/ f255 f84 1"/>
                  <a:gd name="f340" fmla="*/ f256 f85 1"/>
                  <a:gd name="f341" fmla="*/ f257 f84 1"/>
                  <a:gd name="f342" fmla="*/ f259 f84 1"/>
                  <a:gd name="f343" fmla="*/ f260 f84 1"/>
                  <a:gd name="f344" fmla="*/ f261 f85 1"/>
                  <a:gd name="f345" fmla="*/ f262 f84 1"/>
                  <a:gd name="f346" fmla="*/ f263 f84 1"/>
                  <a:gd name="f347" fmla="*/ f264 f85 1"/>
                  <a:gd name="f348" fmla="*/ f265 f84 1"/>
                  <a:gd name="f349" fmla="*/ f266 f85 1"/>
                  <a:gd name="f350" fmla="*/ f267 f84 1"/>
                  <a:gd name="f351" fmla="*/ f268 f85 1"/>
                  <a:gd name="f352" fmla="*/ f269 f84 1"/>
                  <a:gd name="f353" fmla="*/ f270 f85 1"/>
                  <a:gd name="f354" fmla="*/ f272 f85 1"/>
                  <a:gd name="f355" fmla="*/ f273 f84 1"/>
                  <a:gd name="f356" fmla="*/ f274 f85 1"/>
                  <a:gd name="f357" fmla="*/ f275 f85 1"/>
                  <a:gd name="f358" fmla="*/ f276 f85 1"/>
                  <a:gd name="f359" fmla="*/ f277 f84 1"/>
                  <a:gd name="f360" fmla="*/ f278 f85 1"/>
                  <a:gd name="f361" fmla="*/ f279 f84 1"/>
                  <a:gd name="f362" fmla="*/ f280 f85 1"/>
                  <a:gd name="f363" fmla="*/ f281 f84 1"/>
                  <a:gd name="f364" fmla="*/ f282 f85 1"/>
                  <a:gd name="f365" fmla="*/ f283 f84 1"/>
                  <a:gd name="f366" fmla="*/ f284 f84 1"/>
                  <a:gd name="f367" fmla="*/ f285 f85 1"/>
                  <a:gd name="f368" fmla="*/ f286 f84 1"/>
                  <a:gd name="f369" fmla="*/ f287 f84 1"/>
                  <a:gd name="f370" fmla="*/ f288 f85 1"/>
                  <a:gd name="f371" fmla="*/ f289 f84 1"/>
                  <a:gd name="f372" fmla="*/ f290 f84 1"/>
                  <a:gd name="f373" fmla="*/ f291 f84 1"/>
                  <a:gd name="f374" fmla="*/ f292 f85 1"/>
                  <a:gd name="f375" fmla="*/ f293 f84 1"/>
                  <a:gd name="f376" fmla="*/ f294 f84 1"/>
                  <a:gd name="f377" fmla="*/ f295 f84 1"/>
                  <a:gd name="f378" fmla="*/ f296 f84 1"/>
                  <a:gd name="f379" fmla="*/ f297 f85 1"/>
                  <a:gd name="f380" fmla="*/ f298 f85 1"/>
                  <a:gd name="f381" fmla="*/ f299 f84 1"/>
                  <a:gd name="f382" fmla="*/ f300 f84 1"/>
                  <a:gd name="f383" fmla="*/ f301 f84 1"/>
                  <a:gd name="f384" fmla="*/ f302 f84 1"/>
                  <a:gd name="f385" fmla="*/ f303 f84 1"/>
                  <a:gd name="f386" fmla="*/ f304 f84 1"/>
                  <a:gd name="f387" fmla="*/ f305 f85 1"/>
                  <a:gd name="f388" fmla="*/ f306 f84 1"/>
                  <a:gd name="f389" fmla="*/ f308 f84 1"/>
                  <a:gd name="f390" fmla="*/ f309 f85 1"/>
                  <a:gd name="f391" fmla="*/ f310 f84 1"/>
                  <a:gd name="f392" fmla="*/ f311 f84 1"/>
                  <a:gd name="f393" fmla="*/ f312 f85 1"/>
                  <a:gd name="f394" fmla="*/ f313 f84 1"/>
                  <a:gd name="f395" fmla="*/ f314 f85 1"/>
                  <a:gd name="f396" fmla="*/ f315 f84 1"/>
                  <a:gd name="f397" fmla="*/ f316 f84 1"/>
                  <a:gd name="f398" fmla="*/ f317 f84 1"/>
                  <a:gd name="f399" fmla="*/ f318 f84 1"/>
                  <a:gd name="f400" fmla="*/ f319 f84 1"/>
                  <a:gd name="f401" fmla="*/ f320 f84 1"/>
                  <a:gd name="f402" fmla="*/ f321 f85 1"/>
                  <a:gd name="f403" fmla="*/ f322 f85 1"/>
                  <a:gd name="f404" fmla="*/ f323 f84 1"/>
                  <a:gd name="f405" fmla="*/ f325 f85 1"/>
                  <a:gd name="f406" fmla="*/ f326 f84 1"/>
                  <a:gd name="f407" fmla="*/ f327 f85 1"/>
                  <a:gd name="f408" fmla="*/ f328 f84 1"/>
                  <a:gd name="f409" fmla="*/ f329 f85 1"/>
                  <a:gd name="f410" fmla="*/ f330 f84 1"/>
                  <a:gd name="f411" fmla="*/ f331 f84 1"/>
                  <a:gd name="f412" fmla="*/ f332 f8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52">
                    <a:pos x="f337" y="f338"/>
                  </a:cxn>
                  <a:cxn ang="f252">
                    <a:pos x="f339" y="f340"/>
                  </a:cxn>
                  <a:cxn ang="f252">
                    <a:pos x="f341" y="f335"/>
                  </a:cxn>
                  <a:cxn ang="f252">
                    <a:pos x="f342" y="f335"/>
                  </a:cxn>
                  <a:cxn ang="f252">
                    <a:pos x="f343" y="f344"/>
                  </a:cxn>
                  <a:cxn ang="f252">
                    <a:pos x="f345" y="f335"/>
                  </a:cxn>
                  <a:cxn ang="f252">
                    <a:pos x="f346" y="f347"/>
                  </a:cxn>
                  <a:cxn ang="f252">
                    <a:pos x="f348" y="f349"/>
                  </a:cxn>
                  <a:cxn ang="f252">
                    <a:pos x="f350" y="f351"/>
                  </a:cxn>
                  <a:cxn ang="f252">
                    <a:pos x="f352" y="f353"/>
                  </a:cxn>
                  <a:cxn ang="f252">
                    <a:pos x="f334" y="f354"/>
                  </a:cxn>
                  <a:cxn ang="f252">
                    <a:pos x="f355" y="f356"/>
                  </a:cxn>
                  <a:cxn ang="f252">
                    <a:pos x="f352" y="f357"/>
                  </a:cxn>
                  <a:cxn ang="f252">
                    <a:pos x="f355" y="f358"/>
                  </a:cxn>
                  <a:cxn ang="f252">
                    <a:pos x="f359" y="f360"/>
                  </a:cxn>
                  <a:cxn ang="f252">
                    <a:pos x="f361" y="f360"/>
                  </a:cxn>
                  <a:cxn ang="f252">
                    <a:pos x="f350" y="f362"/>
                  </a:cxn>
                  <a:cxn ang="f252">
                    <a:pos x="f363" y="f364"/>
                  </a:cxn>
                  <a:cxn ang="f252">
                    <a:pos x="f365" y="f360"/>
                  </a:cxn>
                  <a:cxn ang="f252">
                    <a:pos x="f366" y="f367"/>
                  </a:cxn>
                  <a:cxn ang="f252">
                    <a:pos x="f368" y="f360"/>
                  </a:cxn>
                  <a:cxn ang="f252">
                    <a:pos x="f369" y="f370"/>
                  </a:cxn>
                  <a:cxn ang="f252">
                    <a:pos x="f371" y="f370"/>
                  </a:cxn>
                  <a:cxn ang="f252">
                    <a:pos x="f372" y="f367"/>
                  </a:cxn>
                  <a:cxn ang="f252">
                    <a:pos x="f373" y="f374"/>
                  </a:cxn>
                  <a:cxn ang="f252">
                    <a:pos x="f375" y="f362"/>
                  </a:cxn>
                  <a:cxn ang="f252">
                    <a:pos x="f376" y="f364"/>
                  </a:cxn>
                  <a:cxn ang="f252">
                    <a:pos x="f377" y="f364"/>
                  </a:cxn>
                  <a:cxn ang="f252">
                    <a:pos x="f378" y="f379"/>
                  </a:cxn>
                  <a:cxn ang="f252">
                    <a:pos x="f342" y="f380"/>
                  </a:cxn>
                  <a:cxn ang="f252">
                    <a:pos x="f381" y="f367"/>
                  </a:cxn>
                  <a:cxn ang="f252">
                    <a:pos x="f382" y="f367"/>
                  </a:cxn>
                  <a:cxn ang="f252">
                    <a:pos x="f383" y="f370"/>
                  </a:cxn>
                  <a:cxn ang="f252">
                    <a:pos x="f384" y="f360"/>
                  </a:cxn>
                  <a:cxn ang="f252">
                    <a:pos x="f385" y="f374"/>
                  </a:cxn>
                  <a:cxn ang="f252">
                    <a:pos x="f386" y="f379"/>
                  </a:cxn>
                  <a:cxn ang="f252">
                    <a:pos x="f385" y="f387"/>
                  </a:cxn>
                  <a:cxn ang="f252">
                    <a:pos x="f388" y="f336"/>
                  </a:cxn>
                  <a:cxn ang="f252">
                    <a:pos x="f389" y="f390"/>
                  </a:cxn>
                  <a:cxn ang="f252">
                    <a:pos x="f391" y="f387"/>
                  </a:cxn>
                  <a:cxn ang="f252">
                    <a:pos x="f392" y="f393"/>
                  </a:cxn>
                  <a:cxn ang="f252">
                    <a:pos x="f394" y="f395"/>
                  </a:cxn>
                  <a:cxn ang="f252">
                    <a:pos x="f392" y="f390"/>
                  </a:cxn>
                  <a:cxn ang="f252">
                    <a:pos x="f396" y="f395"/>
                  </a:cxn>
                  <a:cxn ang="f252">
                    <a:pos x="f397" y="f390"/>
                  </a:cxn>
                  <a:cxn ang="f252">
                    <a:pos x="f398" y="f390"/>
                  </a:cxn>
                  <a:cxn ang="f252">
                    <a:pos x="f399" y="f379"/>
                  </a:cxn>
                  <a:cxn ang="f252">
                    <a:pos x="f337" y="f380"/>
                  </a:cxn>
                  <a:cxn ang="f252">
                    <a:pos x="f388" y="f370"/>
                  </a:cxn>
                  <a:cxn ang="f252">
                    <a:pos x="f400" y="f364"/>
                  </a:cxn>
                  <a:cxn ang="f252">
                    <a:pos x="f401" y="f360"/>
                  </a:cxn>
                  <a:cxn ang="f252">
                    <a:pos x="f388" y="f402"/>
                  </a:cxn>
                  <a:cxn ang="f252">
                    <a:pos x="f401" y="f403"/>
                  </a:cxn>
                  <a:cxn ang="f252">
                    <a:pos x="f404" y="f364"/>
                  </a:cxn>
                  <a:cxn ang="f252">
                    <a:pos x="f333" y="f405"/>
                  </a:cxn>
                  <a:cxn ang="f252">
                    <a:pos x="f392" y="f358"/>
                  </a:cxn>
                  <a:cxn ang="f252">
                    <a:pos x="f406" y="f407"/>
                  </a:cxn>
                  <a:cxn ang="f252">
                    <a:pos x="f406" y="f356"/>
                  </a:cxn>
                  <a:cxn ang="f252">
                    <a:pos x="f408" y="f409"/>
                  </a:cxn>
                  <a:cxn ang="f252">
                    <a:pos x="f410" y="f409"/>
                  </a:cxn>
                  <a:cxn ang="f252">
                    <a:pos x="f411" y="f412"/>
                  </a:cxn>
                  <a:cxn ang="f252">
                    <a:pos x="f337" y="f338"/>
                  </a:cxn>
                </a:cxnLst>
                <a:rect l="f333" t="f336" r="f334" b="f335"/>
                <a:pathLst>
                  <a:path w="590" h="424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7"/>
                    </a:lnTo>
                    <a:lnTo>
                      <a:pt x="f13" y="f7"/>
                    </a:lnTo>
                    <a:lnTo>
                      <a:pt x="f14" y="f15"/>
                    </a:lnTo>
                    <a:lnTo>
                      <a:pt x="f16" y="f7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6" y="f25"/>
                    </a:lnTo>
                    <a:lnTo>
                      <a:pt x="f26" y="f27"/>
                    </a:lnTo>
                    <a:lnTo>
                      <a:pt x="f23" y="f28"/>
                    </a:lnTo>
                    <a:lnTo>
                      <a:pt x="f26" y="f29"/>
                    </a:lnTo>
                    <a:lnTo>
                      <a:pt x="f30" y="f31"/>
                    </a:lnTo>
                    <a:lnTo>
                      <a:pt x="f32" y="f31"/>
                    </a:lnTo>
                    <a:lnTo>
                      <a:pt x="f21" y="f33"/>
                    </a:lnTo>
                    <a:lnTo>
                      <a:pt x="f34" y="f35"/>
                    </a:lnTo>
                    <a:lnTo>
                      <a:pt x="f36" y="f31"/>
                    </a:lnTo>
                    <a:lnTo>
                      <a:pt x="f37" y="f38"/>
                    </a:lnTo>
                    <a:lnTo>
                      <a:pt x="f39" y="f31"/>
                    </a:lnTo>
                    <a:lnTo>
                      <a:pt x="f40" y="f41"/>
                    </a:lnTo>
                    <a:lnTo>
                      <a:pt x="f42" y="f41"/>
                    </a:lnTo>
                    <a:lnTo>
                      <a:pt x="f43" y="f38"/>
                    </a:lnTo>
                    <a:lnTo>
                      <a:pt x="f44" y="f45"/>
                    </a:lnTo>
                    <a:lnTo>
                      <a:pt x="f46" y="f33"/>
                    </a:lnTo>
                    <a:lnTo>
                      <a:pt x="f47" y="f35"/>
                    </a:lnTo>
                    <a:lnTo>
                      <a:pt x="f48" y="f35"/>
                    </a:lnTo>
                    <a:lnTo>
                      <a:pt x="f49" y="f50"/>
                    </a:lnTo>
                    <a:lnTo>
                      <a:pt x="f13" y="f51"/>
                    </a:lnTo>
                    <a:lnTo>
                      <a:pt x="f52" y="f38"/>
                    </a:lnTo>
                    <a:lnTo>
                      <a:pt x="f53" y="f38"/>
                    </a:lnTo>
                    <a:lnTo>
                      <a:pt x="f54" y="f41"/>
                    </a:lnTo>
                    <a:lnTo>
                      <a:pt x="f55" y="f31"/>
                    </a:lnTo>
                    <a:lnTo>
                      <a:pt x="f56" y="f45"/>
                    </a:lnTo>
                    <a:lnTo>
                      <a:pt x="f57" y="f50"/>
                    </a:lnTo>
                    <a:lnTo>
                      <a:pt x="f56" y="f58"/>
                    </a:lnTo>
                    <a:lnTo>
                      <a:pt x="f59" y="f5"/>
                    </a:lnTo>
                    <a:lnTo>
                      <a:pt x="f38" y="f60"/>
                    </a:lnTo>
                    <a:lnTo>
                      <a:pt x="f61" y="f58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2" y="f60"/>
                    </a:lnTo>
                    <a:lnTo>
                      <a:pt x="f66" y="f65"/>
                    </a:lnTo>
                    <a:lnTo>
                      <a:pt x="f67" y="f60"/>
                    </a:lnTo>
                    <a:lnTo>
                      <a:pt x="f68" y="f60"/>
                    </a:lnTo>
                    <a:lnTo>
                      <a:pt x="f69" y="f50"/>
                    </a:lnTo>
                    <a:lnTo>
                      <a:pt x="f8" y="f51"/>
                    </a:lnTo>
                    <a:lnTo>
                      <a:pt x="f59" y="f41"/>
                    </a:lnTo>
                    <a:lnTo>
                      <a:pt x="f70" y="f35"/>
                    </a:lnTo>
                    <a:lnTo>
                      <a:pt x="f71" y="f31"/>
                    </a:lnTo>
                    <a:lnTo>
                      <a:pt x="f59" y="f72"/>
                    </a:lnTo>
                    <a:lnTo>
                      <a:pt x="f71" y="f73"/>
                    </a:lnTo>
                    <a:lnTo>
                      <a:pt x="f74" y="f35"/>
                    </a:lnTo>
                    <a:lnTo>
                      <a:pt x="f5" y="f75"/>
                    </a:lnTo>
                    <a:lnTo>
                      <a:pt x="f62" y="f29"/>
                    </a:lnTo>
                    <a:lnTo>
                      <a:pt x="f76" y="f77"/>
                    </a:lnTo>
                    <a:lnTo>
                      <a:pt x="f76" y="f27"/>
                    </a:lnTo>
                    <a:lnTo>
                      <a:pt x="f78" y="f79"/>
                    </a:lnTo>
                    <a:lnTo>
                      <a:pt x="f80" y="f79"/>
                    </a:lnTo>
                    <a:lnTo>
                      <a:pt x="f81" y="f82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6" name="Freeform 17"/>
              <p:cNvSpPr/>
              <p:nvPr/>
            </p:nvSpPr>
            <p:spPr>
              <a:xfrm>
                <a:off x="5899279" y="3109088"/>
                <a:ext cx="105329" cy="10106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7"/>
                  <a:gd name="f7" fmla="val 64"/>
                  <a:gd name="f8" fmla="val 24"/>
                  <a:gd name="f9" fmla="val 17"/>
                  <a:gd name="f10" fmla="val 56"/>
                  <a:gd name="f11" fmla="val 51"/>
                  <a:gd name="f12" fmla="val 48"/>
                  <a:gd name="f13" fmla="val 59"/>
                  <a:gd name="f14" fmla="val 8"/>
                  <a:gd name="f15" fmla="+- 0 0 -90"/>
                  <a:gd name="f16" fmla="*/ f3 1 67"/>
                  <a:gd name="f17" fmla="*/ f4 1 64"/>
                  <a:gd name="f18" fmla="+- f7 0 f5"/>
                  <a:gd name="f19" fmla="+- f6 0 f5"/>
                  <a:gd name="f20" fmla="*/ f15 f0 1"/>
                  <a:gd name="f21" fmla="*/ f19 1 67"/>
                  <a:gd name="f22" fmla="*/ f18 1 64"/>
                  <a:gd name="f23" fmla="*/ 0 f19 1"/>
                  <a:gd name="f24" fmla="*/ 24 f18 1"/>
                  <a:gd name="f25" fmla="*/ 17 f19 1"/>
                  <a:gd name="f26" fmla="*/ 56 f18 1"/>
                  <a:gd name="f27" fmla="*/ 51 f19 1"/>
                  <a:gd name="f28" fmla="*/ 64 f18 1"/>
                  <a:gd name="f29" fmla="*/ 67 f19 1"/>
                  <a:gd name="f30" fmla="*/ 48 f18 1"/>
                  <a:gd name="f31" fmla="*/ 59 f19 1"/>
                  <a:gd name="f32" fmla="*/ 0 f18 1"/>
                  <a:gd name="f33" fmla="*/ 8 f18 1"/>
                  <a:gd name="f34" fmla="*/ f20 1 f2"/>
                  <a:gd name="f35" fmla="*/ f23 1 67"/>
                  <a:gd name="f36" fmla="*/ f24 1 64"/>
                  <a:gd name="f37" fmla="*/ f25 1 67"/>
                  <a:gd name="f38" fmla="*/ f26 1 64"/>
                  <a:gd name="f39" fmla="*/ f27 1 67"/>
                  <a:gd name="f40" fmla="*/ f28 1 64"/>
                  <a:gd name="f41" fmla="*/ f29 1 67"/>
                  <a:gd name="f42" fmla="*/ f30 1 64"/>
                  <a:gd name="f43" fmla="*/ f31 1 67"/>
                  <a:gd name="f44" fmla="*/ f32 1 64"/>
                  <a:gd name="f45" fmla="*/ f33 1 64"/>
                  <a:gd name="f46" fmla="+- f34 0 f1"/>
                  <a:gd name="f47" fmla="*/ f35 1 f21"/>
                  <a:gd name="f48" fmla="*/ f36 1 f22"/>
                  <a:gd name="f49" fmla="*/ f37 1 f21"/>
                  <a:gd name="f50" fmla="*/ f38 1 f22"/>
                  <a:gd name="f51" fmla="*/ f39 1 f21"/>
                  <a:gd name="f52" fmla="*/ f40 1 f22"/>
                  <a:gd name="f53" fmla="*/ f41 1 f21"/>
                  <a:gd name="f54" fmla="*/ f42 1 f22"/>
                  <a:gd name="f55" fmla="*/ f43 1 f21"/>
                  <a:gd name="f56" fmla="*/ f44 1 f22"/>
                  <a:gd name="f57" fmla="*/ f45 1 f22"/>
                  <a:gd name="f58" fmla="*/ f47 f16 1"/>
                  <a:gd name="f59" fmla="*/ f53 f16 1"/>
                  <a:gd name="f60" fmla="*/ f52 f17 1"/>
                  <a:gd name="f61" fmla="*/ f56 f17 1"/>
                  <a:gd name="f62" fmla="*/ f48 f17 1"/>
                  <a:gd name="f63" fmla="*/ f49 f16 1"/>
                  <a:gd name="f64" fmla="*/ f50 f17 1"/>
                  <a:gd name="f65" fmla="*/ f51 f16 1"/>
                  <a:gd name="f66" fmla="*/ f54 f17 1"/>
                  <a:gd name="f67" fmla="*/ f55 f16 1"/>
                  <a:gd name="f68" fmla="*/ f57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6">
                    <a:pos x="f58" y="f62"/>
                  </a:cxn>
                  <a:cxn ang="f46">
                    <a:pos x="f63" y="f64"/>
                  </a:cxn>
                  <a:cxn ang="f46">
                    <a:pos x="f65" y="f60"/>
                  </a:cxn>
                  <a:cxn ang="f46">
                    <a:pos x="f59" y="f66"/>
                  </a:cxn>
                  <a:cxn ang="f46">
                    <a:pos x="f67" y="f61"/>
                  </a:cxn>
                  <a:cxn ang="f46">
                    <a:pos x="f58" y="f68"/>
                  </a:cxn>
                </a:cxnLst>
                <a:rect l="f58" t="f61" r="f59" b="f60"/>
                <a:pathLst>
                  <a:path w="67" h="64">
                    <a:moveTo>
                      <a:pt x="f5" y="f8"/>
                    </a:moveTo>
                    <a:lnTo>
                      <a:pt x="f9" y="f10"/>
                    </a:lnTo>
                    <a:lnTo>
                      <a:pt x="f11" y="f7"/>
                    </a:lnTo>
                    <a:lnTo>
                      <a:pt x="f6" y="f12"/>
                    </a:lnTo>
                    <a:lnTo>
                      <a:pt x="f13" y="f5"/>
                    </a:lnTo>
                    <a:lnTo>
                      <a:pt x="f5" y="f14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7" name="Freeform 18"/>
              <p:cNvSpPr/>
              <p:nvPr/>
            </p:nvSpPr>
            <p:spPr>
              <a:xfrm>
                <a:off x="5899279" y="3109088"/>
                <a:ext cx="105329" cy="10106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7"/>
                  <a:gd name="f7" fmla="val 64"/>
                  <a:gd name="f8" fmla="val 24"/>
                  <a:gd name="f9" fmla="val 17"/>
                  <a:gd name="f10" fmla="val 56"/>
                  <a:gd name="f11" fmla="val 51"/>
                  <a:gd name="f12" fmla="val 48"/>
                  <a:gd name="f13" fmla="val 59"/>
                  <a:gd name="f14" fmla="val 8"/>
                  <a:gd name="f15" fmla="+- 0 0 -90"/>
                  <a:gd name="f16" fmla="*/ f3 1 67"/>
                  <a:gd name="f17" fmla="*/ f4 1 64"/>
                  <a:gd name="f18" fmla="+- f7 0 f5"/>
                  <a:gd name="f19" fmla="+- f6 0 f5"/>
                  <a:gd name="f20" fmla="*/ f15 f0 1"/>
                  <a:gd name="f21" fmla="*/ f19 1 67"/>
                  <a:gd name="f22" fmla="*/ f18 1 64"/>
                  <a:gd name="f23" fmla="*/ 0 f19 1"/>
                  <a:gd name="f24" fmla="*/ 24 f18 1"/>
                  <a:gd name="f25" fmla="*/ 17 f19 1"/>
                  <a:gd name="f26" fmla="*/ 56 f18 1"/>
                  <a:gd name="f27" fmla="*/ 51 f19 1"/>
                  <a:gd name="f28" fmla="*/ 64 f18 1"/>
                  <a:gd name="f29" fmla="*/ 67 f19 1"/>
                  <a:gd name="f30" fmla="*/ 48 f18 1"/>
                  <a:gd name="f31" fmla="*/ 59 f19 1"/>
                  <a:gd name="f32" fmla="*/ 0 f18 1"/>
                  <a:gd name="f33" fmla="*/ 8 f18 1"/>
                  <a:gd name="f34" fmla="*/ f20 1 f2"/>
                  <a:gd name="f35" fmla="*/ f23 1 67"/>
                  <a:gd name="f36" fmla="*/ f24 1 64"/>
                  <a:gd name="f37" fmla="*/ f25 1 67"/>
                  <a:gd name="f38" fmla="*/ f26 1 64"/>
                  <a:gd name="f39" fmla="*/ f27 1 67"/>
                  <a:gd name="f40" fmla="*/ f28 1 64"/>
                  <a:gd name="f41" fmla="*/ f29 1 67"/>
                  <a:gd name="f42" fmla="*/ f30 1 64"/>
                  <a:gd name="f43" fmla="*/ f31 1 67"/>
                  <a:gd name="f44" fmla="*/ f32 1 64"/>
                  <a:gd name="f45" fmla="*/ f33 1 64"/>
                  <a:gd name="f46" fmla="+- f34 0 f1"/>
                  <a:gd name="f47" fmla="*/ f35 1 f21"/>
                  <a:gd name="f48" fmla="*/ f36 1 f22"/>
                  <a:gd name="f49" fmla="*/ f37 1 f21"/>
                  <a:gd name="f50" fmla="*/ f38 1 f22"/>
                  <a:gd name="f51" fmla="*/ f39 1 f21"/>
                  <a:gd name="f52" fmla="*/ f40 1 f22"/>
                  <a:gd name="f53" fmla="*/ f41 1 f21"/>
                  <a:gd name="f54" fmla="*/ f42 1 f22"/>
                  <a:gd name="f55" fmla="*/ f43 1 f21"/>
                  <a:gd name="f56" fmla="*/ f44 1 f22"/>
                  <a:gd name="f57" fmla="*/ f45 1 f22"/>
                  <a:gd name="f58" fmla="*/ f47 f16 1"/>
                  <a:gd name="f59" fmla="*/ f53 f16 1"/>
                  <a:gd name="f60" fmla="*/ f52 f17 1"/>
                  <a:gd name="f61" fmla="*/ f56 f17 1"/>
                  <a:gd name="f62" fmla="*/ f48 f17 1"/>
                  <a:gd name="f63" fmla="*/ f49 f16 1"/>
                  <a:gd name="f64" fmla="*/ f50 f17 1"/>
                  <a:gd name="f65" fmla="*/ f51 f16 1"/>
                  <a:gd name="f66" fmla="*/ f54 f17 1"/>
                  <a:gd name="f67" fmla="*/ f55 f16 1"/>
                  <a:gd name="f68" fmla="*/ f57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6">
                    <a:pos x="f58" y="f62"/>
                  </a:cxn>
                  <a:cxn ang="f46">
                    <a:pos x="f63" y="f64"/>
                  </a:cxn>
                  <a:cxn ang="f46">
                    <a:pos x="f65" y="f60"/>
                  </a:cxn>
                  <a:cxn ang="f46">
                    <a:pos x="f59" y="f66"/>
                  </a:cxn>
                  <a:cxn ang="f46">
                    <a:pos x="f67" y="f61"/>
                  </a:cxn>
                  <a:cxn ang="f46">
                    <a:pos x="f58" y="f68"/>
                  </a:cxn>
                </a:cxnLst>
                <a:rect l="f58" t="f61" r="f59" b="f60"/>
                <a:pathLst>
                  <a:path w="67" h="64">
                    <a:moveTo>
                      <a:pt x="f5" y="f8"/>
                    </a:moveTo>
                    <a:lnTo>
                      <a:pt x="f9" y="f10"/>
                    </a:lnTo>
                    <a:lnTo>
                      <a:pt x="f11" y="f7"/>
                    </a:lnTo>
                    <a:lnTo>
                      <a:pt x="f6" y="f12"/>
                    </a:lnTo>
                    <a:lnTo>
                      <a:pt x="f13" y="f5"/>
                    </a:lnTo>
                    <a:lnTo>
                      <a:pt x="f5" y="f14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8" name="Freeform 19"/>
              <p:cNvSpPr/>
              <p:nvPr/>
            </p:nvSpPr>
            <p:spPr>
              <a:xfrm>
                <a:off x="6045482" y="3008010"/>
                <a:ext cx="171358" cy="27795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09"/>
                  <a:gd name="f7" fmla="val 176"/>
                  <a:gd name="f8" fmla="val 168"/>
                  <a:gd name="f9" fmla="val 50"/>
                  <a:gd name="f10" fmla="val 76"/>
                  <a:gd name="f11" fmla="val 144"/>
                  <a:gd name="f12" fmla="val 112"/>
                  <a:gd name="f13" fmla="val 96"/>
                  <a:gd name="f14" fmla="val 92"/>
                  <a:gd name="f15" fmla="val 72"/>
                  <a:gd name="f16" fmla="val 64"/>
                  <a:gd name="f17" fmla="val 101"/>
                  <a:gd name="f18" fmla="val 8"/>
                  <a:gd name="f19" fmla="val 84"/>
                  <a:gd name="f20" fmla="val 67"/>
                  <a:gd name="f21" fmla="val 16"/>
                  <a:gd name="f22" fmla="val 59"/>
                  <a:gd name="f23" fmla="val 48"/>
                  <a:gd name="f24" fmla="val 42"/>
                  <a:gd name="f25" fmla="val 40"/>
                  <a:gd name="f26" fmla="val 88"/>
                  <a:gd name="f27" fmla="val 33"/>
                  <a:gd name="f28" fmla="val 136"/>
                  <a:gd name="f29" fmla="+- 0 0 -90"/>
                  <a:gd name="f30" fmla="*/ f3 1 109"/>
                  <a:gd name="f31" fmla="*/ f4 1 176"/>
                  <a:gd name="f32" fmla="+- f7 0 f5"/>
                  <a:gd name="f33" fmla="+- f6 0 f5"/>
                  <a:gd name="f34" fmla="*/ f29 f0 1"/>
                  <a:gd name="f35" fmla="*/ f33 1 109"/>
                  <a:gd name="f36" fmla="*/ f32 1 176"/>
                  <a:gd name="f37" fmla="*/ 0 f33 1"/>
                  <a:gd name="f38" fmla="*/ 168 f32 1"/>
                  <a:gd name="f39" fmla="*/ 50 f33 1"/>
                  <a:gd name="f40" fmla="*/ 176 f32 1"/>
                  <a:gd name="f41" fmla="*/ 76 f33 1"/>
                  <a:gd name="f42" fmla="*/ 144 f32 1"/>
                  <a:gd name="f43" fmla="*/ 112 f32 1"/>
                  <a:gd name="f44" fmla="*/ 109 f33 1"/>
                  <a:gd name="f45" fmla="*/ 96 f32 1"/>
                  <a:gd name="f46" fmla="*/ 92 f33 1"/>
                  <a:gd name="f47" fmla="*/ 72 f32 1"/>
                  <a:gd name="f48" fmla="*/ 64 f32 1"/>
                  <a:gd name="f49" fmla="*/ 101 f33 1"/>
                  <a:gd name="f50" fmla="*/ 8 f32 1"/>
                  <a:gd name="f51" fmla="*/ 84 f33 1"/>
                  <a:gd name="f52" fmla="*/ 0 f32 1"/>
                  <a:gd name="f53" fmla="*/ 67 f33 1"/>
                  <a:gd name="f54" fmla="*/ 16 f32 1"/>
                  <a:gd name="f55" fmla="*/ 59 f33 1"/>
                  <a:gd name="f56" fmla="*/ 48 f32 1"/>
                  <a:gd name="f57" fmla="*/ 42 f33 1"/>
                  <a:gd name="f58" fmla="*/ 8 f33 1"/>
                  <a:gd name="f59" fmla="*/ 40 f32 1"/>
                  <a:gd name="f60" fmla="*/ 88 f32 1"/>
                  <a:gd name="f61" fmla="*/ 33 f33 1"/>
                  <a:gd name="f62" fmla="*/ 136 f32 1"/>
                  <a:gd name="f63" fmla="*/ f34 1 f2"/>
                  <a:gd name="f64" fmla="*/ f37 1 109"/>
                  <a:gd name="f65" fmla="*/ f38 1 176"/>
                  <a:gd name="f66" fmla="*/ f39 1 109"/>
                  <a:gd name="f67" fmla="*/ f40 1 176"/>
                  <a:gd name="f68" fmla="*/ f41 1 109"/>
                  <a:gd name="f69" fmla="*/ f42 1 176"/>
                  <a:gd name="f70" fmla="*/ f43 1 176"/>
                  <a:gd name="f71" fmla="*/ f44 1 109"/>
                  <a:gd name="f72" fmla="*/ f45 1 176"/>
                  <a:gd name="f73" fmla="*/ f46 1 109"/>
                  <a:gd name="f74" fmla="*/ f47 1 176"/>
                  <a:gd name="f75" fmla="*/ f48 1 176"/>
                  <a:gd name="f76" fmla="*/ f49 1 109"/>
                  <a:gd name="f77" fmla="*/ f50 1 176"/>
                  <a:gd name="f78" fmla="*/ f51 1 109"/>
                  <a:gd name="f79" fmla="*/ f52 1 176"/>
                  <a:gd name="f80" fmla="*/ f53 1 109"/>
                  <a:gd name="f81" fmla="*/ f54 1 176"/>
                  <a:gd name="f82" fmla="*/ f55 1 109"/>
                  <a:gd name="f83" fmla="*/ f56 1 176"/>
                  <a:gd name="f84" fmla="*/ f57 1 109"/>
                  <a:gd name="f85" fmla="*/ f58 1 109"/>
                  <a:gd name="f86" fmla="*/ f59 1 176"/>
                  <a:gd name="f87" fmla="*/ f60 1 176"/>
                  <a:gd name="f88" fmla="*/ f61 1 109"/>
                  <a:gd name="f89" fmla="*/ f62 1 176"/>
                  <a:gd name="f90" fmla="+- f63 0 f1"/>
                  <a:gd name="f91" fmla="*/ f64 1 f35"/>
                  <a:gd name="f92" fmla="*/ f65 1 f36"/>
                  <a:gd name="f93" fmla="*/ f66 1 f35"/>
                  <a:gd name="f94" fmla="*/ f67 1 f36"/>
                  <a:gd name="f95" fmla="*/ f68 1 f35"/>
                  <a:gd name="f96" fmla="*/ f69 1 f36"/>
                  <a:gd name="f97" fmla="*/ f70 1 f36"/>
                  <a:gd name="f98" fmla="*/ f71 1 f35"/>
                  <a:gd name="f99" fmla="*/ f72 1 f36"/>
                  <a:gd name="f100" fmla="*/ f73 1 f35"/>
                  <a:gd name="f101" fmla="*/ f74 1 f36"/>
                  <a:gd name="f102" fmla="*/ f75 1 f36"/>
                  <a:gd name="f103" fmla="*/ f76 1 f35"/>
                  <a:gd name="f104" fmla="*/ f77 1 f36"/>
                  <a:gd name="f105" fmla="*/ f78 1 f35"/>
                  <a:gd name="f106" fmla="*/ f79 1 f36"/>
                  <a:gd name="f107" fmla="*/ f80 1 f35"/>
                  <a:gd name="f108" fmla="*/ f81 1 f36"/>
                  <a:gd name="f109" fmla="*/ f82 1 f35"/>
                  <a:gd name="f110" fmla="*/ f83 1 f36"/>
                  <a:gd name="f111" fmla="*/ f84 1 f35"/>
                  <a:gd name="f112" fmla="*/ f85 1 f35"/>
                  <a:gd name="f113" fmla="*/ f86 1 f36"/>
                  <a:gd name="f114" fmla="*/ f87 1 f36"/>
                  <a:gd name="f115" fmla="*/ f88 1 f35"/>
                  <a:gd name="f116" fmla="*/ f89 1 f36"/>
                  <a:gd name="f117" fmla="*/ f91 f30 1"/>
                  <a:gd name="f118" fmla="*/ f98 f30 1"/>
                  <a:gd name="f119" fmla="*/ f94 f31 1"/>
                  <a:gd name="f120" fmla="*/ f106 f31 1"/>
                  <a:gd name="f121" fmla="*/ f92 f31 1"/>
                  <a:gd name="f122" fmla="*/ f93 f30 1"/>
                  <a:gd name="f123" fmla="*/ f95 f30 1"/>
                  <a:gd name="f124" fmla="*/ f96 f31 1"/>
                  <a:gd name="f125" fmla="*/ f97 f31 1"/>
                  <a:gd name="f126" fmla="*/ f99 f31 1"/>
                  <a:gd name="f127" fmla="*/ f100 f30 1"/>
                  <a:gd name="f128" fmla="*/ f101 f31 1"/>
                  <a:gd name="f129" fmla="*/ f102 f31 1"/>
                  <a:gd name="f130" fmla="*/ f103 f30 1"/>
                  <a:gd name="f131" fmla="*/ f104 f31 1"/>
                  <a:gd name="f132" fmla="*/ f105 f30 1"/>
                  <a:gd name="f133" fmla="*/ f107 f30 1"/>
                  <a:gd name="f134" fmla="*/ f108 f31 1"/>
                  <a:gd name="f135" fmla="*/ f109 f30 1"/>
                  <a:gd name="f136" fmla="*/ f110 f31 1"/>
                  <a:gd name="f137" fmla="*/ f111 f30 1"/>
                  <a:gd name="f138" fmla="*/ f112 f30 1"/>
                  <a:gd name="f139" fmla="*/ f113 f31 1"/>
                  <a:gd name="f140" fmla="*/ f114 f31 1"/>
                  <a:gd name="f141" fmla="*/ f115 f30 1"/>
                  <a:gd name="f142" fmla="*/ f116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90">
                    <a:pos x="f117" y="f121"/>
                  </a:cxn>
                  <a:cxn ang="f90">
                    <a:pos x="f122" y="f119"/>
                  </a:cxn>
                  <a:cxn ang="f90">
                    <a:pos x="f123" y="f124"/>
                  </a:cxn>
                  <a:cxn ang="f90">
                    <a:pos x="f123" y="f125"/>
                  </a:cxn>
                  <a:cxn ang="f90">
                    <a:pos x="f118" y="f126"/>
                  </a:cxn>
                  <a:cxn ang="f90">
                    <a:pos x="f127" y="f128"/>
                  </a:cxn>
                  <a:cxn ang="f90">
                    <a:pos x="f118" y="f129"/>
                  </a:cxn>
                  <a:cxn ang="f90">
                    <a:pos x="f130" y="f131"/>
                  </a:cxn>
                  <a:cxn ang="f90">
                    <a:pos x="f132" y="f120"/>
                  </a:cxn>
                  <a:cxn ang="f90">
                    <a:pos x="f133" y="f134"/>
                  </a:cxn>
                  <a:cxn ang="f90">
                    <a:pos x="f135" y="f136"/>
                  </a:cxn>
                  <a:cxn ang="f90">
                    <a:pos x="f137" y="f134"/>
                  </a:cxn>
                  <a:cxn ang="f90">
                    <a:pos x="f138" y="f139"/>
                  </a:cxn>
                  <a:cxn ang="f90">
                    <a:pos x="f117" y="f136"/>
                  </a:cxn>
                  <a:cxn ang="f90">
                    <a:pos x="f138" y="f128"/>
                  </a:cxn>
                  <a:cxn ang="f90">
                    <a:pos x="f137" y="f140"/>
                  </a:cxn>
                  <a:cxn ang="f90">
                    <a:pos x="f122" y="f125"/>
                  </a:cxn>
                  <a:cxn ang="f90">
                    <a:pos x="f141" y="f124"/>
                  </a:cxn>
                  <a:cxn ang="f90">
                    <a:pos x="f138" y="f142"/>
                  </a:cxn>
                  <a:cxn ang="f90">
                    <a:pos x="f117" y="f121"/>
                  </a:cxn>
                </a:cxnLst>
                <a:rect l="f117" t="f120" r="f118" b="f119"/>
                <a:pathLst>
                  <a:path w="109" h="176">
                    <a:moveTo>
                      <a:pt x="f5" y="f8"/>
                    </a:moveTo>
                    <a:lnTo>
                      <a:pt x="f9" y="f7"/>
                    </a:lnTo>
                    <a:lnTo>
                      <a:pt x="f10" y="f11"/>
                    </a:lnTo>
                    <a:lnTo>
                      <a:pt x="f10" y="f12"/>
                    </a:lnTo>
                    <a:lnTo>
                      <a:pt x="f6" y="f13"/>
                    </a:lnTo>
                    <a:lnTo>
                      <a:pt x="f14" y="f15"/>
                    </a:lnTo>
                    <a:lnTo>
                      <a:pt x="f6" y="f16"/>
                    </a:lnTo>
                    <a:lnTo>
                      <a:pt x="f17" y="f18"/>
                    </a:lnTo>
                    <a:lnTo>
                      <a:pt x="f19" y="f5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1"/>
                    </a:lnTo>
                    <a:lnTo>
                      <a:pt x="f18" y="f25"/>
                    </a:lnTo>
                    <a:lnTo>
                      <a:pt x="f5" y="f23"/>
                    </a:lnTo>
                    <a:lnTo>
                      <a:pt x="f18" y="f15"/>
                    </a:lnTo>
                    <a:lnTo>
                      <a:pt x="f24" y="f26"/>
                    </a:lnTo>
                    <a:lnTo>
                      <a:pt x="f9" y="f12"/>
                    </a:lnTo>
                    <a:lnTo>
                      <a:pt x="f27" y="f11"/>
                    </a:lnTo>
                    <a:lnTo>
                      <a:pt x="f18" y="f28"/>
                    </a:lnTo>
                    <a:lnTo>
                      <a:pt x="f5" y="f8"/>
                    </a:ln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9" name="Freeform 20"/>
              <p:cNvSpPr/>
              <p:nvPr/>
            </p:nvSpPr>
            <p:spPr>
              <a:xfrm>
                <a:off x="6350462" y="6368704"/>
                <a:ext cx="515630" cy="32848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28"/>
                  <a:gd name="f7" fmla="val 208"/>
                  <a:gd name="f8" fmla="val 80"/>
                  <a:gd name="f9" fmla="val 56"/>
                  <a:gd name="f10" fmla="val 25"/>
                  <a:gd name="f11" fmla="val 32"/>
                  <a:gd name="f12" fmla="val 50"/>
                  <a:gd name="f13" fmla="val 48"/>
                  <a:gd name="f14" fmla="val 67"/>
                  <a:gd name="f15" fmla="val 92"/>
                  <a:gd name="f16" fmla="val 24"/>
                  <a:gd name="f17" fmla="val 101"/>
                  <a:gd name="f18" fmla="val 117"/>
                  <a:gd name="f19" fmla="val 40"/>
                  <a:gd name="f20" fmla="val 134"/>
                  <a:gd name="f21" fmla="val 160"/>
                  <a:gd name="f22" fmla="val 210"/>
                  <a:gd name="f23" fmla="val 235"/>
                  <a:gd name="f24" fmla="val 252"/>
                  <a:gd name="f25" fmla="val 16"/>
                  <a:gd name="f26" fmla="val 261"/>
                  <a:gd name="f27" fmla="val 286"/>
                  <a:gd name="f28" fmla="val 294"/>
                  <a:gd name="f29" fmla="val 8"/>
                  <a:gd name="f30" fmla="val 320"/>
                  <a:gd name="f31" fmla="val 311"/>
                  <a:gd name="f32" fmla="val 303"/>
                  <a:gd name="f33" fmla="val 104"/>
                  <a:gd name="f34" fmla="val 112"/>
                  <a:gd name="f35" fmla="val 128"/>
                  <a:gd name="f36" fmla="val 176"/>
                  <a:gd name="f37" fmla="val 269"/>
                  <a:gd name="f38" fmla="val 200"/>
                  <a:gd name="f39" fmla="val 227"/>
                  <a:gd name="f40" fmla="val 192"/>
                  <a:gd name="f41" fmla="val 202"/>
                  <a:gd name="f42" fmla="val 152"/>
                  <a:gd name="f43" fmla="val 168"/>
                  <a:gd name="f44" fmla="val 143"/>
                  <a:gd name="f45" fmla="val 144"/>
                  <a:gd name="f46" fmla="val 126"/>
                  <a:gd name="f47" fmla="val 109"/>
                  <a:gd name="f48" fmla="val 84"/>
                  <a:gd name="f49" fmla="val 96"/>
                  <a:gd name="f50" fmla="+- 0 0 -90"/>
                  <a:gd name="f51" fmla="*/ f3 1 328"/>
                  <a:gd name="f52" fmla="*/ f4 1 208"/>
                  <a:gd name="f53" fmla="+- f7 0 f5"/>
                  <a:gd name="f54" fmla="+- f6 0 f5"/>
                  <a:gd name="f55" fmla="*/ f50 f0 1"/>
                  <a:gd name="f56" fmla="*/ f54 1 328"/>
                  <a:gd name="f57" fmla="*/ f53 1 208"/>
                  <a:gd name="f58" fmla="*/ 0 f54 1"/>
                  <a:gd name="f59" fmla="*/ 80 f53 1"/>
                  <a:gd name="f60" fmla="*/ 56 f53 1"/>
                  <a:gd name="f61" fmla="*/ 25 f54 1"/>
                  <a:gd name="f62" fmla="*/ 32 f53 1"/>
                  <a:gd name="f63" fmla="*/ 50 f54 1"/>
                  <a:gd name="f64" fmla="*/ 48 f53 1"/>
                  <a:gd name="f65" fmla="*/ 67 f54 1"/>
                  <a:gd name="f66" fmla="*/ 92 f54 1"/>
                  <a:gd name="f67" fmla="*/ 24 f53 1"/>
                  <a:gd name="f68" fmla="*/ 101 f54 1"/>
                  <a:gd name="f69" fmla="*/ 117 f54 1"/>
                  <a:gd name="f70" fmla="*/ 40 f53 1"/>
                  <a:gd name="f71" fmla="*/ 134 f54 1"/>
                  <a:gd name="f72" fmla="*/ 160 f54 1"/>
                  <a:gd name="f73" fmla="*/ 210 f54 1"/>
                  <a:gd name="f74" fmla="*/ 235 f54 1"/>
                  <a:gd name="f75" fmla="*/ 252 f54 1"/>
                  <a:gd name="f76" fmla="*/ 16 f53 1"/>
                  <a:gd name="f77" fmla="*/ 261 f54 1"/>
                  <a:gd name="f78" fmla="*/ 286 f54 1"/>
                  <a:gd name="f79" fmla="*/ 294 f54 1"/>
                  <a:gd name="f80" fmla="*/ 8 f53 1"/>
                  <a:gd name="f81" fmla="*/ 320 f54 1"/>
                  <a:gd name="f82" fmla="*/ 0 f53 1"/>
                  <a:gd name="f83" fmla="*/ 328 f54 1"/>
                  <a:gd name="f84" fmla="*/ 311 f54 1"/>
                  <a:gd name="f85" fmla="*/ 303 f54 1"/>
                  <a:gd name="f86" fmla="*/ 104 f53 1"/>
                  <a:gd name="f87" fmla="*/ 112 f53 1"/>
                  <a:gd name="f88" fmla="*/ 128 f53 1"/>
                  <a:gd name="f89" fmla="*/ 160 f53 1"/>
                  <a:gd name="f90" fmla="*/ 176 f53 1"/>
                  <a:gd name="f91" fmla="*/ 208 f53 1"/>
                  <a:gd name="f92" fmla="*/ 269 f54 1"/>
                  <a:gd name="f93" fmla="*/ 200 f53 1"/>
                  <a:gd name="f94" fmla="*/ 227 f54 1"/>
                  <a:gd name="f95" fmla="*/ 192 f53 1"/>
                  <a:gd name="f96" fmla="*/ 202 f54 1"/>
                  <a:gd name="f97" fmla="*/ 152 f53 1"/>
                  <a:gd name="f98" fmla="*/ 168 f54 1"/>
                  <a:gd name="f99" fmla="*/ 143 f54 1"/>
                  <a:gd name="f100" fmla="*/ 144 f53 1"/>
                  <a:gd name="f101" fmla="*/ 126 f54 1"/>
                  <a:gd name="f102" fmla="*/ 109 f54 1"/>
                  <a:gd name="f103" fmla="*/ 84 f54 1"/>
                  <a:gd name="f104" fmla="*/ 96 f53 1"/>
                  <a:gd name="f105" fmla="*/ f55 1 f2"/>
                  <a:gd name="f106" fmla="*/ f58 1 328"/>
                  <a:gd name="f107" fmla="*/ f59 1 208"/>
                  <a:gd name="f108" fmla="*/ f60 1 208"/>
                  <a:gd name="f109" fmla="*/ f61 1 328"/>
                  <a:gd name="f110" fmla="*/ f62 1 208"/>
                  <a:gd name="f111" fmla="*/ f63 1 328"/>
                  <a:gd name="f112" fmla="*/ f64 1 208"/>
                  <a:gd name="f113" fmla="*/ f65 1 328"/>
                  <a:gd name="f114" fmla="*/ f66 1 328"/>
                  <a:gd name="f115" fmla="*/ f67 1 208"/>
                  <a:gd name="f116" fmla="*/ f68 1 328"/>
                  <a:gd name="f117" fmla="*/ f69 1 328"/>
                  <a:gd name="f118" fmla="*/ f70 1 208"/>
                  <a:gd name="f119" fmla="*/ f71 1 328"/>
                  <a:gd name="f120" fmla="*/ f72 1 328"/>
                  <a:gd name="f121" fmla="*/ f73 1 328"/>
                  <a:gd name="f122" fmla="*/ f74 1 328"/>
                  <a:gd name="f123" fmla="*/ f75 1 328"/>
                  <a:gd name="f124" fmla="*/ f76 1 208"/>
                  <a:gd name="f125" fmla="*/ f77 1 328"/>
                  <a:gd name="f126" fmla="*/ f78 1 328"/>
                  <a:gd name="f127" fmla="*/ f79 1 328"/>
                  <a:gd name="f128" fmla="*/ f80 1 208"/>
                  <a:gd name="f129" fmla="*/ f81 1 328"/>
                  <a:gd name="f130" fmla="*/ f82 1 208"/>
                  <a:gd name="f131" fmla="*/ f83 1 328"/>
                  <a:gd name="f132" fmla="*/ f84 1 328"/>
                  <a:gd name="f133" fmla="*/ f85 1 328"/>
                  <a:gd name="f134" fmla="*/ f86 1 208"/>
                  <a:gd name="f135" fmla="*/ f87 1 208"/>
                  <a:gd name="f136" fmla="*/ f88 1 208"/>
                  <a:gd name="f137" fmla="*/ f89 1 208"/>
                  <a:gd name="f138" fmla="*/ f90 1 208"/>
                  <a:gd name="f139" fmla="*/ f91 1 208"/>
                  <a:gd name="f140" fmla="*/ f92 1 328"/>
                  <a:gd name="f141" fmla="*/ f93 1 208"/>
                  <a:gd name="f142" fmla="*/ f94 1 328"/>
                  <a:gd name="f143" fmla="*/ f95 1 208"/>
                  <a:gd name="f144" fmla="*/ f96 1 328"/>
                  <a:gd name="f145" fmla="*/ f97 1 208"/>
                  <a:gd name="f146" fmla="*/ f98 1 328"/>
                  <a:gd name="f147" fmla="*/ f99 1 328"/>
                  <a:gd name="f148" fmla="*/ f100 1 208"/>
                  <a:gd name="f149" fmla="*/ f101 1 328"/>
                  <a:gd name="f150" fmla="*/ f102 1 328"/>
                  <a:gd name="f151" fmla="*/ f103 1 328"/>
                  <a:gd name="f152" fmla="*/ f104 1 208"/>
                  <a:gd name="f153" fmla="+- f105 0 f1"/>
                  <a:gd name="f154" fmla="*/ f106 1 f56"/>
                  <a:gd name="f155" fmla="*/ f107 1 f57"/>
                  <a:gd name="f156" fmla="*/ f108 1 f57"/>
                  <a:gd name="f157" fmla="*/ f109 1 f56"/>
                  <a:gd name="f158" fmla="*/ f110 1 f57"/>
                  <a:gd name="f159" fmla="*/ f111 1 f56"/>
                  <a:gd name="f160" fmla="*/ f112 1 f57"/>
                  <a:gd name="f161" fmla="*/ f113 1 f56"/>
                  <a:gd name="f162" fmla="*/ f114 1 f56"/>
                  <a:gd name="f163" fmla="*/ f115 1 f57"/>
                  <a:gd name="f164" fmla="*/ f116 1 f56"/>
                  <a:gd name="f165" fmla="*/ f117 1 f56"/>
                  <a:gd name="f166" fmla="*/ f118 1 f57"/>
                  <a:gd name="f167" fmla="*/ f119 1 f56"/>
                  <a:gd name="f168" fmla="*/ f120 1 f56"/>
                  <a:gd name="f169" fmla="*/ f121 1 f56"/>
                  <a:gd name="f170" fmla="*/ f122 1 f56"/>
                  <a:gd name="f171" fmla="*/ f123 1 f56"/>
                  <a:gd name="f172" fmla="*/ f124 1 f57"/>
                  <a:gd name="f173" fmla="*/ f125 1 f56"/>
                  <a:gd name="f174" fmla="*/ f126 1 f56"/>
                  <a:gd name="f175" fmla="*/ f127 1 f56"/>
                  <a:gd name="f176" fmla="*/ f128 1 f57"/>
                  <a:gd name="f177" fmla="*/ f129 1 f56"/>
                  <a:gd name="f178" fmla="*/ f130 1 f57"/>
                  <a:gd name="f179" fmla="*/ f131 1 f56"/>
                  <a:gd name="f180" fmla="*/ f132 1 f56"/>
                  <a:gd name="f181" fmla="*/ f133 1 f56"/>
                  <a:gd name="f182" fmla="*/ f134 1 f57"/>
                  <a:gd name="f183" fmla="*/ f135 1 f57"/>
                  <a:gd name="f184" fmla="*/ f136 1 f57"/>
                  <a:gd name="f185" fmla="*/ f137 1 f57"/>
                  <a:gd name="f186" fmla="*/ f138 1 f57"/>
                  <a:gd name="f187" fmla="*/ f139 1 f57"/>
                  <a:gd name="f188" fmla="*/ f140 1 f56"/>
                  <a:gd name="f189" fmla="*/ f141 1 f57"/>
                  <a:gd name="f190" fmla="*/ f142 1 f56"/>
                  <a:gd name="f191" fmla="*/ f143 1 f57"/>
                  <a:gd name="f192" fmla="*/ f144 1 f56"/>
                  <a:gd name="f193" fmla="*/ f145 1 f57"/>
                  <a:gd name="f194" fmla="*/ f146 1 f56"/>
                  <a:gd name="f195" fmla="*/ f147 1 f56"/>
                  <a:gd name="f196" fmla="*/ f148 1 f57"/>
                  <a:gd name="f197" fmla="*/ f149 1 f56"/>
                  <a:gd name="f198" fmla="*/ f150 1 f56"/>
                  <a:gd name="f199" fmla="*/ f151 1 f56"/>
                  <a:gd name="f200" fmla="*/ f152 1 f57"/>
                  <a:gd name="f201" fmla="*/ f154 f51 1"/>
                  <a:gd name="f202" fmla="*/ f179 f51 1"/>
                  <a:gd name="f203" fmla="*/ f187 f52 1"/>
                  <a:gd name="f204" fmla="*/ f178 f52 1"/>
                  <a:gd name="f205" fmla="*/ f155 f52 1"/>
                  <a:gd name="f206" fmla="*/ f156 f52 1"/>
                  <a:gd name="f207" fmla="*/ f157 f51 1"/>
                  <a:gd name="f208" fmla="*/ f158 f52 1"/>
                  <a:gd name="f209" fmla="*/ f159 f51 1"/>
                  <a:gd name="f210" fmla="*/ f160 f52 1"/>
                  <a:gd name="f211" fmla="*/ f161 f51 1"/>
                  <a:gd name="f212" fmla="*/ f162 f51 1"/>
                  <a:gd name="f213" fmla="*/ f163 f52 1"/>
                  <a:gd name="f214" fmla="*/ f164 f51 1"/>
                  <a:gd name="f215" fmla="*/ f165 f51 1"/>
                  <a:gd name="f216" fmla="*/ f166 f52 1"/>
                  <a:gd name="f217" fmla="*/ f167 f51 1"/>
                  <a:gd name="f218" fmla="*/ f168 f51 1"/>
                  <a:gd name="f219" fmla="*/ f169 f51 1"/>
                  <a:gd name="f220" fmla="*/ f170 f51 1"/>
                  <a:gd name="f221" fmla="*/ f171 f51 1"/>
                  <a:gd name="f222" fmla="*/ f172 f52 1"/>
                  <a:gd name="f223" fmla="*/ f173 f51 1"/>
                  <a:gd name="f224" fmla="*/ f174 f51 1"/>
                  <a:gd name="f225" fmla="*/ f175 f51 1"/>
                  <a:gd name="f226" fmla="*/ f176 f52 1"/>
                  <a:gd name="f227" fmla="*/ f177 f51 1"/>
                  <a:gd name="f228" fmla="*/ f180 f51 1"/>
                  <a:gd name="f229" fmla="*/ f181 f51 1"/>
                  <a:gd name="f230" fmla="*/ f182 f52 1"/>
                  <a:gd name="f231" fmla="*/ f183 f52 1"/>
                  <a:gd name="f232" fmla="*/ f184 f52 1"/>
                  <a:gd name="f233" fmla="*/ f185 f52 1"/>
                  <a:gd name="f234" fmla="*/ f186 f52 1"/>
                  <a:gd name="f235" fmla="*/ f188 f51 1"/>
                  <a:gd name="f236" fmla="*/ f189 f52 1"/>
                  <a:gd name="f237" fmla="*/ f190 f51 1"/>
                  <a:gd name="f238" fmla="*/ f191 f52 1"/>
                  <a:gd name="f239" fmla="*/ f192 f51 1"/>
                  <a:gd name="f240" fmla="*/ f193 f52 1"/>
                  <a:gd name="f241" fmla="*/ f194 f51 1"/>
                  <a:gd name="f242" fmla="*/ f195 f51 1"/>
                  <a:gd name="f243" fmla="*/ f196 f52 1"/>
                  <a:gd name="f244" fmla="*/ f197 f51 1"/>
                  <a:gd name="f245" fmla="*/ f198 f51 1"/>
                  <a:gd name="f246" fmla="*/ f199 f51 1"/>
                  <a:gd name="f247" fmla="*/ f200 f5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53">
                    <a:pos x="f201" y="f205"/>
                  </a:cxn>
                  <a:cxn ang="f153">
                    <a:pos x="f201" y="f206"/>
                  </a:cxn>
                  <a:cxn ang="f153">
                    <a:pos x="f207" y="f208"/>
                  </a:cxn>
                  <a:cxn ang="f153">
                    <a:pos x="f209" y="f210"/>
                  </a:cxn>
                  <a:cxn ang="f153">
                    <a:pos x="f211" y="f208"/>
                  </a:cxn>
                  <a:cxn ang="f153">
                    <a:pos x="f212" y="f213"/>
                  </a:cxn>
                  <a:cxn ang="f153">
                    <a:pos x="f214" y="f208"/>
                  </a:cxn>
                  <a:cxn ang="f153">
                    <a:pos x="f215" y="f216"/>
                  </a:cxn>
                  <a:cxn ang="f153">
                    <a:pos x="f217" y="f210"/>
                  </a:cxn>
                  <a:cxn ang="f153">
                    <a:pos x="f218" y="f216"/>
                  </a:cxn>
                  <a:cxn ang="f153">
                    <a:pos x="f219" y="f216"/>
                  </a:cxn>
                  <a:cxn ang="f153">
                    <a:pos x="f220" y="f208"/>
                  </a:cxn>
                  <a:cxn ang="f153">
                    <a:pos x="f221" y="f222"/>
                  </a:cxn>
                  <a:cxn ang="f153">
                    <a:pos x="f223" y="f222"/>
                  </a:cxn>
                  <a:cxn ang="f153">
                    <a:pos x="f224" y="f213"/>
                  </a:cxn>
                  <a:cxn ang="f153">
                    <a:pos x="f225" y="f226"/>
                  </a:cxn>
                  <a:cxn ang="f153">
                    <a:pos x="f227" y="f204"/>
                  </a:cxn>
                  <a:cxn ang="f153">
                    <a:pos x="f202" y="f222"/>
                  </a:cxn>
                  <a:cxn ang="f153">
                    <a:pos x="f228" y="f206"/>
                  </a:cxn>
                  <a:cxn ang="f153">
                    <a:pos x="f229" y="f205"/>
                  </a:cxn>
                  <a:cxn ang="f153">
                    <a:pos x="f224" y="f230"/>
                  </a:cxn>
                  <a:cxn ang="f153">
                    <a:pos x="f224" y="f231"/>
                  </a:cxn>
                  <a:cxn ang="f153">
                    <a:pos x="f229" y="f232"/>
                  </a:cxn>
                  <a:cxn ang="f153">
                    <a:pos x="f227" y="f233"/>
                  </a:cxn>
                  <a:cxn ang="f153">
                    <a:pos x="f229" y="f234"/>
                  </a:cxn>
                  <a:cxn ang="f153">
                    <a:pos x="f229" y="f203"/>
                  </a:cxn>
                  <a:cxn ang="f153">
                    <a:pos x="f235" y="f236"/>
                  </a:cxn>
                  <a:cxn ang="f153">
                    <a:pos x="f237" y="f238"/>
                  </a:cxn>
                  <a:cxn ang="f153">
                    <a:pos x="f239" y="f240"/>
                  </a:cxn>
                  <a:cxn ang="f153">
                    <a:pos x="f241" y="f233"/>
                  </a:cxn>
                  <a:cxn ang="f153">
                    <a:pos x="f242" y="f243"/>
                  </a:cxn>
                  <a:cxn ang="f153">
                    <a:pos x="f244" y="f232"/>
                  </a:cxn>
                  <a:cxn ang="f153">
                    <a:pos x="f245" y="f232"/>
                  </a:cxn>
                  <a:cxn ang="f153">
                    <a:pos x="f246" y="f231"/>
                  </a:cxn>
                  <a:cxn ang="f153">
                    <a:pos x="f211" y="f231"/>
                  </a:cxn>
                  <a:cxn ang="f153">
                    <a:pos x="f209" y="f247"/>
                  </a:cxn>
                  <a:cxn ang="f153">
                    <a:pos x="f207" y="f230"/>
                  </a:cxn>
                  <a:cxn ang="f153">
                    <a:pos x="f201" y="f205"/>
                  </a:cxn>
                </a:cxnLst>
                <a:rect l="f201" t="f204" r="f202" b="f203"/>
                <a:pathLst>
                  <a:path w="328" h="208">
                    <a:moveTo>
                      <a:pt x="f5" y="f8"/>
                    </a:moveTo>
                    <a:lnTo>
                      <a:pt x="f5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1"/>
                    </a:lnTo>
                    <a:lnTo>
                      <a:pt x="f15" y="f16"/>
                    </a:lnTo>
                    <a:lnTo>
                      <a:pt x="f17" y="f11"/>
                    </a:lnTo>
                    <a:lnTo>
                      <a:pt x="f18" y="f19"/>
                    </a:lnTo>
                    <a:lnTo>
                      <a:pt x="f20" y="f13"/>
                    </a:lnTo>
                    <a:lnTo>
                      <a:pt x="f21" y="f19"/>
                    </a:lnTo>
                    <a:lnTo>
                      <a:pt x="f22" y="f19"/>
                    </a:lnTo>
                    <a:lnTo>
                      <a:pt x="f23" y="f11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16"/>
                    </a:lnTo>
                    <a:lnTo>
                      <a:pt x="f28" y="f29"/>
                    </a:lnTo>
                    <a:lnTo>
                      <a:pt x="f30" y="f5"/>
                    </a:lnTo>
                    <a:lnTo>
                      <a:pt x="f6" y="f25"/>
                    </a:lnTo>
                    <a:lnTo>
                      <a:pt x="f31" y="f9"/>
                    </a:lnTo>
                    <a:lnTo>
                      <a:pt x="f32" y="f8"/>
                    </a:lnTo>
                    <a:lnTo>
                      <a:pt x="f27" y="f33"/>
                    </a:lnTo>
                    <a:lnTo>
                      <a:pt x="f27" y="f34"/>
                    </a:lnTo>
                    <a:lnTo>
                      <a:pt x="f32" y="f35"/>
                    </a:lnTo>
                    <a:lnTo>
                      <a:pt x="f30" y="f21"/>
                    </a:lnTo>
                    <a:lnTo>
                      <a:pt x="f32" y="f36"/>
                    </a:lnTo>
                    <a:lnTo>
                      <a:pt x="f32" y="f7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21"/>
                    </a:lnTo>
                    <a:lnTo>
                      <a:pt x="f44" y="f45"/>
                    </a:lnTo>
                    <a:lnTo>
                      <a:pt x="f46" y="f35"/>
                    </a:lnTo>
                    <a:lnTo>
                      <a:pt x="f47" y="f35"/>
                    </a:lnTo>
                    <a:lnTo>
                      <a:pt x="f48" y="f34"/>
                    </a:lnTo>
                    <a:lnTo>
                      <a:pt x="f14" y="f34"/>
                    </a:lnTo>
                    <a:lnTo>
                      <a:pt x="f12" y="f49"/>
                    </a:lnTo>
                    <a:lnTo>
                      <a:pt x="f10" y="f33"/>
                    </a:lnTo>
                    <a:lnTo>
                      <a:pt x="f5" y="f8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0" name="Freeform 21"/>
              <p:cNvSpPr/>
              <p:nvPr/>
            </p:nvSpPr>
            <p:spPr>
              <a:xfrm>
                <a:off x="6045482" y="3008010"/>
                <a:ext cx="171358" cy="27795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09"/>
                  <a:gd name="f7" fmla="val 176"/>
                  <a:gd name="f8" fmla="val 168"/>
                  <a:gd name="f9" fmla="val 50"/>
                  <a:gd name="f10" fmla="val 76"/>
                  <a:gd name="f11" fmla="val 144"/>
                  <a:gd name="f12" fmla="val 112"/>
                  <a:gd name="f13" fmla="val 96"/>
                  <a:gd name="f14" fmla="val 92"/>
                  <a:gd name="f15" fmla="val 72"/>
                  <a:gd name="f16" fmla="val 64"/>
                  <a:gd name="f17" fmla="val 101"/>
                  <a:gd name="f18" fmla="val 8"/>
                  <a:gd name="f19" fmla="val 84"/>
                  <a:gd name="f20" fmla="val 67"/>
                  <a:gd name="f21" fmla="val 16"/>
                  <a:gd name="f22" fmla="val 59"/>
                  <a:gd name="f23" fmla="val 48"/>
                  <a:gd name="f24" fmla="val 42"/>
                  <a:gd name="f25" fmla="val 40"/>
                  <a:gd name="f26" fmla="val 88"/>
                  <a:gd name="f27" fmla="val 33"/>
                  <a:gd name="f28" fmla="val 136"/>
                  <a:gd name="f29" fmla="+- 0 0 -90"/>
                  <a:gd name="f30" fmla="*/ f3 1 109"/>
                  <a:gd name="f31" fmla="*/ f4 1 176"/>
                  <a:gd name="f32" fmla="+- f7 0 f5"/>
                  <a:gd name="f33" fmla="+- f6 0 f5"/>
                  <a:gd name="f34" fmla="*/ f29 f0 1"/>
                  <a:gd name="f35" fmla="*/ f33 1 109"/>
                  <a:gd name="f36" fmla="*/ f32 1 176"/>
                  <a:gd name="f37" fmla="*/ 0 f33 1"/>
                  <a:gd name="f38" fmla="*/ 168 f32 1"/>
                  <a:gd name="f39" fmla="*/ 50 f33 1"/>
                  <a:gd name="f40" fmla="*/ 176 f32 1"/>
                  <a:gd name="f41" fmla="*/ 76 f33 1"/>
                  <a:gd name="f42" fmla="*/ 144 f32 1"/>
                  <a:gd name="f43" fmla="*/ 112 f32 1"/>
                  <a:gd name="f44" fmla="*/ 109 f33 1"/>
                  <a:gd name="f45" fmla="*/ 96 f32 1"/>
                  <a:gd name="f46" fmla="*/ 92 f33 1"/>
                  <a:gd name="f47" fmla="*/ 72 f32 1"/>
                  <a:gd name="f48" fmla="*/ 64 f32 1"/>
                  <a:gd name="f49" fmla="*/ 101 f33 1"/>
                  <a:gd name="f50" fmla="*/ 8 f32 1"/>
                  <a:gd name="f51" fmla="*/ 84 f33 1"/>
                  <a:gd name="f52" fmla="*/ 0 f32 1"/>
                  <a:gd name="f53" fmla="*/ 67 f33 1"/>
                  <a:gd name="f54" fmla="*/ 16 f32 1"/>
                  <a:gd name="f55" fmla="*/ 59 f33 1"/>
                  <a:gd name="f56" fmla="*/ 48 f32 1"/>
                  <a:gd name="f57" fmla="*/ 42 f33 1"/>
                  <a:gd name="f58" fmla="*/ 8 f33 1"/>
                  <a:gd name="f59" fmla="*/ 40 f32 1"/>
                  <a:gd name="f60" fmla="*/ 88 f32 1"/>
                  <a:gd name="f61" fmla="*/ 33 f33 1"/>
                  <a:gd name="f62" fmla="*/ 136 f32 1"/>
                  <a:gd name="f63" fmla="*/ f34 1 f2"/>
                  <a:gd name="f64" fmla="*/ f37 1 109"/>
                  <a:gd name="f65" fmla="*/ f38 1 176"/>
                  <a:gd name="f66" fmla="*/ f39 1 109"/>
                  <a:gd name="f67" fmla="*/ f40 1 176"/>
                  <a:gd name="f68" fmla="*/ f41 1 109"/>
                  <a:gd name="f69" fmla="*/ f42 1 176"/>
                  <a:gd name="f70" fmla="*/ f43 1 176"/>
                  <a:gd name="f71" fmla="*/ f44 1 109"/>
                  <a:gd name="f72" fmla="*/ f45 1 176"/>
                  <a:gd name="f73" fmla="*/ f46 1 109"/>
                  <a:gd name="f74" fmla="*/ f47 1 176"/>
                  <a:gd name="f75" fmla="*/ f48 1 176"/>
                  <a:gd name="f76" fmla="*/ f49 1 109"/>
                  <a:gd name="f77" fmla="*/ f50 1 176"/>
                  <a:gd name="f78" fmla="*/ f51 1 109"/>
                  <a:gd name="f79" fmla="*/ f52 1 176"/>
                  <a:gd name="f80" fmla="*/ f53 1 109"/>
                  <a:gd name="f81" fmla="*/ f54 1 176"/>
                  <a:gd name="f82" fmla="*/ f55 1 109"/>
                  <a:gd name="f83" fmla="*/ f56 1 176"/>
                  <a:gd name="f84" fmla="*/ f57 1 109"/>
                  <a:gd name="f85" fmla="*/ f58 1 109"/>
                  <a:gd name="f86" fmla="*/ f59 1 176"/>
                  <a:gd name="f87" fmla="*/ f60 1 176"/>
                  <a:gd name="f88" fmla="*/ f61 1 109"/>
                  <a:gd name="f89" fmla="*/ f62 1 176"/>
                  <a:gd name="f90" fmla="+- f63 0 f1"/>
                  <a:gd name="f91" fmla="*/ f64 1 f35"/>
                  <a:gd name="f92" fmla="*/ f65 1 f36"/>
                  <a:gd name="f93" fmla="*/ f66 1 f35"/>
                  <a:gd name="f94" fmla="*/ f67 1 f36"/>
                  <a:gd name="f95" fmla="*/ f68 1 f35"/>
                  <a:gd name="f96" fmla="*/ f69 1 f36"/>
                  <a:gd name="f97" fmla="*/ f70 1 f36"/>
                  <a:gd name="f98" fmla="*/ f71 1 f35"/>
                  <a:gd name="f99" fmla="*/ f72 1 f36"/>
                  <a:gd name="f100" fmla="*/ f73 1 f35"/>
                  <a:gd name="f101" fmla="*/ f74 1 f36"/>
                  <a:gd name="f102" fmla="*/ f75 1 f36"/>
                  <a:gd name="f103" fmla="*/ f76 1 f35"/>
                  <a:gd name="f104" fmla="*/ f77 1 f36"/>
                  <a:gd name="f105" fmla="*/ f78 1 f35"/>
                  <a:gd name="f106" fmla="*/ f79 1 f36"/>
                  <a:gd name="f107" fmla="*/ f80 1 f35"/>
                  <a:gd name="f108" fmla="*/ f81 1 f36"/>
                  <a:gd name="f109" fmla="*/ f82 1 f35"/>
                  <a:gd name="f110" fmla="*/ f83 1 f36"/>
                  <a:gd name="f111" fmla="*/ f84 1 f35"/>
                  <a:gd name="f112" fmla="*/ f85 1 f35"/>
                  <a:gd name="f113" fmla="*/ f86 1 f36"/>
                  <a:gd name="f114" fmla="*/ f87 1 f36"/>
                  <a:gd name="f115" fmla="*/ f88 1 f35"/>
                  <a:gd name="f116" fmla="*/ f89 1 f36"/>
                  <a:gd name="f117" fmla="*/ f91 f30 1"/>
                  <a:gd name="f118" fmla="*/ f98 f30 1"/>
                  <a:gd name="f119" fmla="*/ f94 f31 1"/>
                  <a:gd name="f120" fmla="*/ f106 f31 1"/>
                  <a:gd name="f121" fmla="*/ f92 f31 1"/>
                  <a:gd name="f122" fmla="*/ f93 f30 1"/>
                  <a:gd name="f123" fmla="*/ f95 f30 1"/>
                  <a:gd name="f124" fmla="*/ f96 f31 1"/>
                  <a:gd name="f125" fmla="*/ f97 f31 1"/>
                  <a:gd name="f126" fmla="*/ f99 f31 1"/>
                  <a:gd name="f127" fmla="*/ f100 f30 1"/>
                  <a:gd name="f128" fmla="*/ f101 f31 1"/>
                  <a:gd name="f129" fmla="*/ f102 f31 1"/>
                  <a:gd name="f130" fmla="*/ f103 f30 1"/>
                  <a:gd name="f131" fmla="*/ f104 f31 1"/>
                  <a:gd name="f132" fmla="*/ f105 f30 1"/>
                  <a:gd name="f133" fmla="*/ f107 f30 1"/>
                  <a:gd name="f134" fmla="*/ f108 f31 1"/>
                  <a:gd name="f135" fmla="*/ f109 f30 1"/>
                  <a:gd name="f136" fmla="*/ f110 f31 1"/>
                  <a:gd name="f137" fmla="*/ f111 f30 1"/>
                  <a:gd name="f138" fmla="*/ f112 f30 1"/>
                  <a:gd name="f139" fmla="*/ f113 f31 1"/>
                  <a:gd name="f140" fmla="*/ f114 f31 1"/>
                  <a:gd name="f141" fmla="*/ f115 f30 1"/>
                  <a:gd name="f142" fmla="*/ f116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90">
                    <a:pos x="f117" y="f121"/>
                  </a:cxn>
                  <a:cxn ang="f90">
                    <a:pos x="f122" y="f119"/>
                  </a:cxn>
                  <a:cxn ang="f90">
                    <a:pos x="f123" y="f124"/>
                  </a:cxn>
                  <a:cxn ang="f90">
                    <a:pos x="f123" y="f125"/>
                  </a:cxn>
                  <a:cxn ang="f90">
                    <a:pos x="f118" y="f126"/>
                  </a:cxn>
                  <a:cxn ang="f90">
                    <a:pos x="f127" y="f128"/>
                  </a:cxn>
                  <a:cxn ang="f90">
                    <a:pos x="f118" y="f129"/>
                  </a:cxn>
                  <a:cxn ang="f90">
                    <a:pos x="f130" y="f131"/>
                  </a:cxn>
                  <a:cxn ang="f90">
                    <a:pos x="f132" y="f120"/>
                  </a:cxn>
                  <a:cxn ang="f90">
                    <a:pos x="f133" y="f134"/>
                  </a:cxn>
                  <a:cxn ang="f90">
                    <a:pos x="f135" y="f136"/>
                  </a:cxn>
                  <a:cxn ang="f90">
                    <a:pos x="f137" y="f134"/>
                  </a:cxn>
                  <a:cxn ang="f90">
                    <a:pos x="f138" y="f139"/>
                  </a:cxn>
                  <a:cxn ang="f90">
                    <a:pos x="f117" y="f136"/>
                  </a:cxn>
                  <a:cxn ang="f90">
                    <a:pos x="f138" y="f128"/>
                  </a:cxn>
                  <a:cxn ang="f90">
                    <a:pos x="f137" y="f140"/>
                  </a:cxn>
                  <a:cxn ang="f90">
                    <a:pos x="f122" y="f125"/>
                  </a:cxn>
                  <a:cxn ang="f90">
                    <a:pos x="f141" y="f124"/>
                  </a:cxn>
                  <a:cxn ang="f90">
                    <a:pos x="f138" y="f142"/>
                  </a:cxn>
                  <a:cxn ang="f90">
                    <a:pos x="f117" y="f121"/>
                  </a:cxn>
                </a:cxnLst>
                <a:rect l="f117" t="f120" r="f118" b="f119"/>
                <a:pathLst>
                  <a:path w="109" h="176">
                    <a:moveTo>
                      <a:pt x="f5" y="f8"/>
                    </a:moveTo>
                    <a:lnTo>
                      <a:pt x="f9" y="f7"/>
                    </a:lnTo>
                    <a:lnTo>
                      <a:pt x="f10" y="f11"/>
                    </a:lnTo>
                    <a:lnTo>
                      <a:pt x="f10" y="f12"/>
                    </a:lnTo>
                    <a:lnTo>
                      <a:pt x="f6" y="f13"/>
                    </a:lnTo>
                    <a:lnTo>
                      <a:pt x="f14" y="f15"/>
                    </a:lnTo>
                    <a:lnTo>
                      <a:pt x="f6" y="f16"/>
                    </a:lnTo>
                    <a:lnTo>
                      <a:pt x="f17" y="f18"/>
                    </a:lnTo>
                    <a:lnTo>
                      <a:pt x="f19" y="f5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1"/>
                    </a:lnTo>
                    <a:lnTo>
                      <a:pt x="f18" y="f25"/>
                    </a:lnTo>
                    <a:lnTo>
                      <a:pt x="f5" y="f23"/>
                    </a:lnTo>
                    <a:lnTo>
                      <a:pt x="f18" y="f15"/>
                    </a:lnTo>
                    <a:lnTo>
                      <a:pt x="f24" y="f26"/>
                    </a:lnTo>
                    <a:lnTo>
                      <a:pt x="f9" y="f12"/>
                    </a:lnTo>
                    <a:lnTo>
                      <a:pt x="f27" y="f11"/>
                    </a:lnTo>
                    <a:lnTo>
                      <a:pt x="f18" y="f28"/>
                    </a:lnTo>
                    <a:lnTo>
                      <a:pt x="f5" y="f8"/>
                    </a:lnTo>
                    <a:close/>
                  </a:path>
                </a:pathLst>
              </a:custGeom>
              <a:solidFill>
                <a:srgbClr val="00B050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1" name="Freeform 22"/>
              <p:cNvSpPr/>
              <p:nvPr/>
            </p:nvSpPr>
            <p:spPr>
              <a:xfrm>
                <a:off x="6350462" y="6368704"/>
                <a:ext cx="515630" cy="32848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28"/>
                  <a:gd name="f7" fmla="val 208"/>
                  <a:gd name="f8" fmla="val 80"/>
                  <a:gd name="f9" fmla="val 56"/>
                  <a:gd name="f10" fmla="val 25"/>
                  <a:gd name="f11" fmla="val 32"/>
                  <a:gd name="f12" fmla="val 50"/>
                  <a:gd name="f13" fmla="val 48"/>
                  <a:gd name="f14" fmla="val 67"/>
                  <a:gd name="f15" fmla="val 92"/>
                  <a:gd name="f16" fmla="val 24"/>
                  <a:gd name="f17" fmla="val 101"/>
                  <a:gd name="f18" fmla="val 117"/>
                  <a:gd name="f19" fmla="val 40"/>
                  <a:gd name="f20" fmla="val 134"/>
                  <a:gd name="f21" fmla="val 160"/>
                  <a:gd name="f22" fmla="val 210"/>
                  <a:gd name="f23" fmla="val 235"/>
                  <a:gd name="f24" fmla="val 252"/>
                  <a:gd name="f25" fmla="val 16"/>
                  <a:gd name="f26" fmla="val 261"/>
                  <a:gd name="f27" fmla="val 286"/>
                  <a:gd name="f28" fmla="val 294"/>
                  <a:gd name="f29" fmla="val 8"/>
                  <a:gd name="f30" fmla="val 320"/>
                  <a:gd name="f31" fmla="val 311"/>
                  <a:gd name="f32" fmla="val 303"/>
                  <a:gd name="f33" fmla="val 104"/>
                  <a:gd name="f34" fmla="val 112"/>
                  <a:gd name="f35" fmla="val 128"/>
                  <a:gd name="f36" fmla="val 176"/>
                  <a:gd name="f37" fmla="val 269"/>
                  <a:gd name="f38" fmla="val 200"/>
                  <a:gd name="f39" fmla="val 227"/>
                  <a:gd name="f40" fmla="val 192"/>
                  <a:gd name="f41" fmla="val 202"/>
                  <a:gd name="f42" fmla="val 152"/>
                  <a:gd name="f43" fmla="val 168"/>
                  <a:gd name="f44" fmla="val 143"/>
                  <a:gd name="f45" fmla="val 144"/>
                  <a:gd name="f46" fmla="val 126"/>
                  <a:gd name="f47" fmla="val 109"/>
                  <a:gd name="f48" fmla="val 84"/>
                  <a:gd name="f49" fmla="val 96"/>
                  <a:gd name="f50" fmla="+- 0 0 -90"/>
                  <a:gd name="f51" fmla="*/ f3 1 328"/>
                  <a:gd name="f52" fmla="*/ f4 1 208"/>
                  <a:gd name="f53" fmla="+- f7 0 f5"/>
                  <a:gd name="f54" fmla="+- f6 0 f5"/>
                  <a:gd name="f55" fmla="*/ f50 f0 1"/>
                  <a:gd name="f56" fmla="*/ f54 1 328"/>
                  <a:gd name="f57" fmla="*/ f53 1 208"/>
                  <a:gd name="f58" fmla="*/ 0 f54 1"/>
                  <a:gd name="f59" fmla="*/ 80 f53 1"/>
                  <a:gd name="f60" fmla="*/ 56 f53 1"/>
                  <a:gd name="f61" fmla="*/ 25 f54 1"/>
                  <a:gd name="f62" fmla="*/ 32 f53 1"/>
                  <a:gd name="f63" fmla="*/ 50 f54 1"/>
                  <a:gd name="f64" fmla="*/ 48 f53 1"/>
                  <a:gd name="f65" fmla="*/ 67 f54 1"/>
                  <a:gd name="f66" fmla="*/ 92 f54 1"/>
                  <a:gd name="f67" fmla="*/ 24 f53 1"/>
                  <a:gd name="f68" fmla="*/ 101 f54 1"/>
                  <a:gd name="f69" fmla="*/ 117 f54 1"/>
                  <a:gd name="f70" fmla="*/ 40 f53 1"/>
                  <a:gd name="f71" fmla="*/ 134 f54 1"/>
                  <a:gd name="f72" fmla="*/ 160 f54 1"/>
                  <a:gd name="f73" fmla="*/ 210 f54 1"/>
                  <a:gd name="f74" fmla="*/ 235 f54 1"/>
                  <a:gd name="f75" fmla="*/ 252 f54 1"/>
                  <a:gd name="f76" fmla="*/ 16 f53 1"/>
                  <a:gd name="f77" fmla="*/ 261 f54 1"/>
                  <a:gd name="f78" fmla="*/ 286 f54 1"/>
                  <a:gd name="f79" fmla="*/ 294 f54 1"/>
                  <a:gd name="f80" fmla="*/ 8 f53 1"/>
                  <a:gd name="f81" fmla="*/ 320 f54 1"/>
                  <a:gd name="f82" fmla="*/ 0 f53 1"/>
                  <a:gd name="f83" fmla="*/ 328 f54 1"/>
                  <a:gd name="f84" fmla="*/ 311 f54 1"/>
                  <a:gd name="f85" fmla="*/ 303 f54 1"/>
                  <a:gd name="f86" fmla="*/ 104 f53 1"/>
                  <a:gd name="f87" fmla="*/ 112 f53 1"/>
                  <a:gd name="f88" fmla="*/ 128 f53 1"/>
                  <a:gd name="f89" fmla="*/ 160 f53 1"/>
                  <a:gd name="f90" fmla="*/ 176 f53 1"/>
                  <a:gd name="f91" fmla="*/ 208 f53 1"/>
                  <a:gd name="f92" fmla="*/ 269 f54 1"/>
                  <a:gd name="f93" fmla="*/ 200 f53 1"/>
                  <a:gd name="f94" fmla="*/ 227 f54 1"/>
                  <a:gd name="f95" fmla="*/ 192 f53 1"/>
                  <a:gd name="f96" fmla="*/ 202 f54 1"/>
                  <a:gd name="f97" fmla="*/ 152 f53 1"/>
                  <a:gd name="f98" fmla="*/ 168 f54 1"/>
                  <a:gd name="f99" fmla="*/ 143 f54 1"/>
                  <a:gd name="f100" fmla="*/ 144 f53 1"/>
                  <a:gd name="f101" fmla="*/ 126 f54 1"/>
                  <a:gd name="f102" fmla="*/ 109 f54 1"/>
                  <a:gd name="f103" fmla="*/ 84 f54 1"/>
                  <a:gd name="f104" fmla="*/ 96 f53 1"/>
                  <a:gd name="f105" fmla="*/ f55 1 f2"/>
                  <a:gd name="f106" fmla="*/ f58 1 328"/>
                  <a:gd name="f107" fmla="*/ f59 1 208"/>
                  <a:gd name="f108" fmla="*/ f60 1 208"/>
                  <a:gd name="f109" fmla="*/ f61 1 328"/>
                  <a:gd name="f110" fmla="*/ f62 1 208"/>
                  <a:gd name="f111" fmla="*/ f63 1 328"/>
                  <a:gd name="f112" fmla="*/ f64 1 208"/>
                  <a:gd name="f113" fmla="*/ f65 1 328"/>
                  <a:gd name="f114" fmla="*/ f66 1 328"/>
                  <a:gd name="f115" fmla="*/ f67 1 208"/>
                  <a:gd name="f116" fmla="*/ f68 1 328"/>
                  <a:gd name="f117" fmla="*/ f69 1 328"/>
                  <a:gd name="f118" fmla="*/ f70 1 208"/>
                  <a:gd name="f119" fmla="*/ f71 1 328"/>
                  <a:gd name="f120" fmla="*/ f72 1 328"/>
                  <a:gd name="f121" fmla="*/ f73 1 328"/>
                  <a:gd name="f122" fmla="*/ f74 1 328"/>
                  <a:gd name="f123" fmla="*/ f75 1 328"/>
                  <a:gd name="f124" fmla="*/ f76 1 208"/>
                  <a:gd name="f125" fmla="*/ f77 1 328"/>
                  <a:gd name="f126" fmla="*/ f78 1 328"/>
                  <a:gd name="f127" fmla="*/ f79 1 328"/>
                  <a:gd name="f128" fmla="*/ f80 1 208"/>
                  <a:gd name="f129" fmla="*/ f81 1 328"/>
                  <a:gd name="f130" fmla="*/ f82 1 208"/>
                  <a:gd name="f131" fmla="*/ f83 1 328"/>
                  <a:gd name="f132" fmla="*/ f84 1 328"/>
                  <a:gd name="f133" fmla="*/ f85 1 328"/>
                  <a:gd name="f134" fmla="*/ f86 1 208"/>
                  <a:gd name="f135" fmla="*/ f87 1 208"/>
                  <a:gd name="f136" fmla="*/ f88 1 208"/>
                  <a:gd name="f137" fmla="*/ f89 1 208"/>
                  <a:gd name="f138" fmla="*/ f90 1 208"/>
                  <a:gd name="f139" fmla="*/ f91 1 208"/>
                  <a:gd name="f140" fmla="*/ f92 1 328"/>
                  <a:gd name="f141" fmla="*/ f93 1 208"/>
                  <a:gd name="f142" fmla="*/ f94 1 328"/>
                  <a:gd name="f143" fmla="*/ f95 1 208"/>
                  <a:gd name="f144" fmla="*/ f96 1 328"/>
                  <a:gd name="f145" fmla="*/ f97 1 208"/>
                  <a:gd name="f146" fmla="*/ f98 1 328"/>
                  <a:gd name="f147" fmla="*/ f99 1 328"/>
                  <a:gd name="f148" fmla="*/ f100 1 208"/>
                  <a:gd name="f149" fmla="*/ f101 1 328"/>
                  <a:gd name="f150" fmla="*/ f102 1 328"/>
                  <a:gd name="f151" fmla="*/ f103 1 328"/>
                  <a:gd name="f152" fmla="*/ f104 1 208"/>
                  <a:gd name="f153" fmla="+- f105 0 f1"/>
                  <a:gd name="f154" fmla="*/ f106 1 f56"/>
                  <a:gd name="f155" fmla="*/ f107 1 f57"/>
                  <a:gd name="f156" fmla="*/ f108 1 f57"/>
                  <a:gd name="f157" fmla="*/ f109 1 f56"/>
                  <a:gd name="f158" fmla="*/ f110 1 f57"/>
                  <a:gd name="f159" fmla="*/ f111 1 f56"/>
                  <a:gd name="f160" fmla="*/ f112 1 f57"/>
                  <a:gd name="f161" fmla="*/ f113 1 f56"/>
                  <a:gd name="f162" fmla="*/ f114 1 f56"/>
                  <a:gd name="f163" fmla="*/ f115 1 f57"/>
                  <a:gd name="f164" fmla="*/ f116 1 f56"/>
                  <a:gd name="f165" fmla="*/ f117 1 f56"/>
                  <a:gd name="f166" fmla="*/ f118 1 f57"/>
                  <a:gd name="f167" fmla="*/ f119 1 f56"/>
                  <a:gd name="f168" fmla="*/ f120 1 f56"/>
                  <a:gd name="f169" fmla="*/ f121 1 f56"/>
                  <a:gd name="f170" fmla="*/ f122 1 f56"/>
                  <a:gd name="f171" fmla="*/ f123 1 f56"/>
                  <a:gd name="f172" fmla="*/ f124 1 f57"/>
                  <a:gd name="f173" fmla="*/ f125 1 f56"/>
                  <a:gd name="f174" fmla="*/ f126 1 f56"/>
                  <a:gd name="f175" fmla="*/ f127 1 f56"/>
                  <a:gd name="f176" fmla="*/ f128 1 f57"/>
                  <a:gd name="f177" fmla="*/ f129 1 f56"/>
                  <a:gd name="f178" fmla="*/ f130 1 f57"/>
                  <a:gd name="f179" fmla="*/ f131 1 f56"/>
                  <a:gd name="f180" fmla="*/ f132 1 f56"/>
                  <a:gd name="f181" fmla="*/ f133 1 f56"/>
                  <a:gd name="f182" fmla="*/ f134 1 f57"/>
                  <a:gd name="f183" fmla="*/ f135 1 f57"/>
                  <a:gd name="f184" fmla="*/ f136 1 f57"/>
                  <a:gd name="f185" fmla="*/ f137 1 f57"/>
                  <a:gd name="f186" fmla="*/ f138 1 f57"/>
                  <a:gd name="f187" fmla="*/ f139 1 f57"/>
                  <a:gd name="f188" fmla="*/ f140 1 f56"/>
                  <a:gd name="f189" fmla="*/ f141 1 f57"/>
                  <a:gd name="f190" fmla="*/ f142 1 f56"/>
                  <a:gd name="f191" fmla="*/ f143 1 f57"/>
                  <a:gd name="f192" fmla="*/ f144 1 f56"/>
                  <a:gd name="f193" fmla="*/ f145 1 f57"/>
                  <a:gd name="f194" fmla="*/ f146 1 f56"/>
                  <a:gd name="f195" fmla="*/ f147 1 f56"/>
                  <a:gd name="f196" fmla="*/ f148 1 f57"/>
                  <a:gd name="f197" fmla="*/ f149 1 f56"/>
                  <a:gd name="f198" fmla="*/ f150 1 f56"/>
                  <a:gd name="f199" fmla="*/ f151 1 f56"/>
                  <a:gd name="f200" fmla="*/ f152 1 f57"/>
                  <a:gd name="f201" fmla="*/ f154 f51 1"/>
                  <a:gd name="f202" fmla="*/ f179 f51 1"/>
                  <a:gd name="f203" fmla="*/ f187 f52 1"/>
                  <a:gd name="f204" fmla="*/ f178 f52 1"/>
                  <a:gd name="f205" fmla="*/ f155 f52 1"/>
                  <a:gd name="f206" fmla="*/ f156 f52 1"/>
                  <a:gd name="f207" fmla="*/ f157 f51 1"/>
                  <a:gd name="f208" fmla="*/ f158 f52 1"/>
                  <a:gd name="f209" fmla="*/ f159 f51 1"/>
                  <a:gd name="f210" fmla="*/ f160 f52 1"/>
                  <a:gd name="f211" fmla="*/ f161 f51 1"/>
                  <a:gd name="f212" fmla="*/ f162 f51 1"/>
                  <a:gd name="f213" fmla="*/ f163 f52 1"/>
                  <a:gd name="f214" fmla="*/ f164 f51 1"/>
                  <a:gd name="f215" fmla="*/ f165 f51 1"/>
                  <a:gd name="f216" fmla="*/ f166 f52 1"/>
                  <a:gd name="f217" fmla="*/ f167 f51 1"/>
                  <a:gd name="f218" fmla="*/ f168 f51 1"/>
                  <a:gd name="f219" fmla="*/ f169 f51 1"/>
                  <a:gd name="f220" fmla="*/ f170 f51 1"/>
                  <a:gd name="f221" fmla="*/ f171 f51 1"/>
                  <a:gd name="f222" fmla="*/ f172 f52 1"/>
                  <a:gd name="f223" fmla="*/ f173 f51 1"/>
                  <a:gd name="f224" fmla="*/ f174 f51 1"/>
                  <a:gd name="f225" fmla="*/ f175 f51 1"/>
                  <a:gd name="f226" fmla="*/ f176 f52 1"/>
                  <a:gd name="f227" fmla="*/ f177 f51 1"/>
                  <a:gd name="f228" fmla="*/ f180 f51 1"/>
                  <a:gd name="f229" fmla="*/ f181 f51 1"/>
                  <a:gd name="f230" fmla="*/ f182 f52 1"/>
                  <a:gd name="f231" fmla="*/ f183 f52 1"/>
                  <a:gd name="f232" fmla="*/ f184 f52 1"/>
                  <a:gd name="f233" fmla="*/ f185 f52 1"/>
                  <a:gd name="f234" fmla="*/ f186 f52 1"/>
                  <a:gd name="f235" fmla="*/ f188 f51 1"/>
                  <a:gd name="f236" fmla="*/ f189 f52 1"/>
                  <a:gd name="f237" fmla="*/ f190 f51 1"/>
                  <a:gd name="f238" fmla="*/ f191 f52 1"/>
                  <a:gd name="f239" fmla="*/ f192 f51 1"/>
                  <a:gd name="f240" fmla="*/ f193 f52 1"/>
                  <a:gd name="f241" fmla="*/ f194 f51 1"/>
                  <a:gd name="f242" fmla="*/ f195 f51 1"/>
                  <a:gd name="f243" fmla="*/ f196 f52 1"/>
                  <a:gd name="f244" fmla="*/ f197 f51 1"/>
                  <a:gd name="f245" fmla="*/ f198 f51 1"/>
                  <a:gd name="f246" fmla="*/ f199 f51 1"/>
                  <a:gd name="f247" fmla="*/ f200 f5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53">
                    <a:pos x="f201" y="f205"/>
                  </a:cxn>
                  <a:cxn ang="f153">
                    <a:pos x="f201" y="f206"/>
                  </a:cxn>
                  <a:cxn ang="f153">
                    <a:pos x="f207" y="f208"/>
                  </a:cxn>
                  <a:cxn ang="f153">
                    <a:pos x="f209" y="f210"/>
                  </a:cxn>
                  <a:cxn ang="f153">
                    <a:pos x="f211" y="f208"/>
                  </a:cxn>
                  <a:cxn ang="f153">
                    <a:pos x="f212" y="f213"/>
                  </a:cxn>
                  <a:cxn ang="f153">
                    <a:pos x="f214" y="f208"/>
                  </a:cxn>
                  <a:cxn ang="f153">
                    <a:pos x="f215" y="f216"/>
                  </a:cxn>
                  <a:cxn ang="f153">
                    <a:pos x="f217" y="f210"/>
                  </a:cxn>
                  <a:cxn ang="f153">
                    <a:pos x="f218" y="f216"/>
                  </a:cxn>
                  <a:cxn ang="f153">
                    <a:pos x="f219" y="f216"/>
                  </a:cxn>
                  <a:cxn ang="f153">
                    <a:pos x="f220" y="f208"/>
                  </a:cxn>
                  <a:cxn ang="f153">
                    <a:pos x="f221" y="f222"/>
                  </a:cxn>
                  <a:cxn ang="f153">
                    <a:pos x="f223" y="f222"/>
                  </a:cxn>
                  <a:cxn ang="f153">
                    <a:pos x="f224" y="f213"/>
                  </a:cxn>
                  <a:cxn ang="f153">
                    <a:pos x="f225" y="f226"/>
                  </a:cxn>
                  <a:cxn ang="f153">
                    <a:pos x="f227" y="f204"/>
                  </a:cxn>
                  <a:cxn ang="f153">
                    <a:pos x="f202" y="f222"/>
                  </a:cxn>
                  <a:cxn ang="f153">
                    <a:pos x="f228" y="f206"/>
                  </a:cxn>
                  <a:cxn ang="f153">
                    <a:pos x="f229" y="f205"/>
                  </a:cxn>
                  <a:cxn ang="f153">
                    <a:pos x="f224" y="f230"/>
                  </a:cxn>
                  <a:cxn ang="f153">
                    <a:pos x="f224" y="f231"/>
                  </a:cxn>
                  <a:cxn ang="f153">
                    <a:pos x="f229" y="f232"/>
                  </a:cxn>
                  <a:cxn ang="f153">
                    <a:pos x="f227" y="f233"/>
                  </a:cxn>
                  <a:cxn ang="f153">
                    <a:pos x="f229" y="f234"/>
                  </a:cxn>
                  <a:cxn ang="f153">
                    <a:pos x="f229" y="f203"/>
                  </a:cxn>
                  <a:cxn ang="f153">
                    <a:pos x="f235" y="f236"/>
                  </a:cxn>
                  <a:cxn ang="f153">
                    <a:pos x="f237" y="f238"/>
                  </a:cxn>
                  <a:cxn ang="f153">
                    <a:pos x="f239" y="f240"/>
                  </a:cxn>
                  <a:cxn ang="f153">
                    <a:pos x="f241" y="f233"/>
                  </a:cxn>
                  <a:cxn ang="f153">
                    <a:pos x="f242" y="f243"/>
                  </a:cxn>
                  <a:cxn ang="f153">
                    <a:pos x="f244" y="f232"/>
                  </a:cxn>
                  <a:cxn ang="f153">
                    <a:pos x="f245" y="f232"/>
                  </a:cxn>
                  <a:cxn ang="f153">
                    <a:pos x="f246" y="f231"/>
                  </a:cxn>
                  <a:cxn ang="f153">
                    <a:pos x="f211" y="f231"/>
                  </a:cxn>
                  <a:cxn ang="f153">
                    <a:pos x="f209" y="f247"/>
                  </a:cxn>
                  <a:cxn ang="f153">
                    <a:pos x="f207" y="f230"/>
                  </a:cxn>
                  <a:cxn ang="f153">
                    <a:pos x="f201" y="f205"/>
                  </a:cxn>
                </a:cxnLst>
                <a:rect l="f201" t="f204" r="f202" b="f203"/>
                <a:pathLst>
                  <a:path w="328" h="208">
                    <a:moveTo>
                      <a:pt x="f5" y="f8"/>
                    </a:moveTo>
                    <a:lnTo>
                      <a:pt x="f5" y="f9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1"/>
                    </a:lnTo>
                    <a:lnTo>
                      <a:pt x="f15" y="f16"/>
                    </a:lnTo>
                    <a:lnTo>
                      <a:pt x="f17" y="f11"/>
                    </a:lnTo>
                    <a:lnTo>
                      <a:pt x="f18" y="f19"/>
                    </a:lnTo>
                    <a:lnTo>
                      <a:pt x="f20" y="f13"/>
                    </a:lnTo>
                    <a:lnTo>
                      <a:pt x="f21" y="f19"/>
                    </a:lnTo>
                    <a:lnTo>
                      <a:pt x="f22" y="f19"/>
                    </a:lnTo>
                    <a:lnTo>
                      <a:pt x="f23" y="f11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16"/>
                    </a:lnTo>
                    <a:lnTo>
                      <a:pt x="f28" y="f29"/>
                    </a:lnTo>
                    <a:lnTo>
                      <a:pt x="f30" y="f5"/>
                    </a:lnTo>
                    <a:lnTo>
                      <a:pt x="f6" y="f25"/>
                    </a:lnTo>
                    <a:lnTo>
                      <a:pt x="f31" y="f9"/>
                    </a:lnTo>
                    <a:lnTo>
                      <a:pt x="f32" y="f8"/>
                    </a:lnTo>
                    <a:lnTo>
                      <a:pt x="f27" y="f33"/>
                    </a:lnTo>
                    <a:lnTo>
                      <a:pt x="f27" y="f34"/>
                    </a:lnTo>
                    <a:lnTo>
                      <a:pt x="f32" y="f35"/>
                    </a:lnTo>
                    <a:lnTo>
                      <a:pt x="f30" y="f21"/>
                    </a:lnTo>
                    <a:lnTo>
                      <a:pt x="f32" y="f36"/>
                    </a:lnTo>
                    <a:lnTo>
                      <a:pt x="f32" y="f7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21"/>
                    </a:lnTo>
                    <a:lnTo>
                      <a:pt x="f44" y="f45"/>
                    </a:lnTo>
                    <a:lnTo>
                      <a:pt x="f46" y="f35"/>
                    </a:lnTo>
                    <a:lnTo>
                      <a:pt x="f47" y="f35"/>
                    </a:lnTo>
                    <a:lnTo>
                      <a:pt x="f48" y="f34"/>
                    </a:lnTo>
                    <a:lnTo>
                      <a:pt x="f14" y="f34"/>
                    </a:lnTo>
                    <a:lnTo>
                      <a:pt x="f12" y="f49"/>
                    </a:lnTo>
                    <a:lnTo>
                      <a:pt x="f10" y="f33"/>
                    </a:lnTo>
                    <a:lnTo>
                      <a:pt x="f5" y="f8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2" name="Freeform 23"/>
              <p:cNvSpPr/>
              <p:nvPr/>
            </p:nvSpPr>
            <p:spPr>
              <a:xfrm>
                <a:off x="8310798" y="6608761"/>
                <a:ext cx="488911" cy="11370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11"/>
                  <a:gd name="f7" fmla="val 72"/>
                  <a:gd name="f8" fmla="val 24"/>
                  <a:gd name="f9" fmla="val 8"/>
                  <a:gd name="f10" fmla="val 56"/>
                  <a:gd name="f11" fmla="val 33"/>
                  <a:gd name="f12" fmla="val 64"/>
                  <a:gd name="f13" fmla="val 67"/>
                  <a:gd name="f14" fmla="val 126"/>
                  <a:gd name="f15" fmla="val 143"/>
                  <a:gd name="f16" fmla="val 193"/>
                  <a:gd name="f17" fmla="val 219"/>
                  <a:gd name="f18" fmla="val 252"/>
                  <a:gd name="f19" fmla="val 278"/>
                  <a:gd name="f20" fmla="val 40"/>
                  <a:gd name="f21" fmla="val 32"/>
                  <a:gd name="f22" fmla="val 286"/>
                  <a:gd name="f23" fmla="val 16"/>
                  <a:gd name="f24" fmla="val 269"/>
                  <a:gd name="f25" fmla="val 244"/>
                  <a:gd name="f26" fmla="val 168"/>
                  <a:gd name="f27" fmla="val 84"/>
                  <a:gd name="f28" fmla="val 75"/>
                  <a:gd name="f29" fmla="val 59"/>
                  <a:gd name="f30" fmla="+- 0 0 -90"/>
                  <a:gd name="f31" fmla="*/ f3 1 311"/>
                  <a:gd name="f32" fmla="*/ f4 1 72"/>
                  <a:gd name="f33" fmla="+- f7 0 f5"/>
                  <a:gd name="f34" fmla="+- f6 0 f5"/>
                  <a:gd name="f35" fmla="*/ f30 f0 1"/>
                  <a:gd name="f36" fmla="*/ f34 1 311"/>
                  <a:gd name="f37" fmla="*/ f33 1 72"/>
                  <a:gd name="f38" fmla="*/ 0 f34 1"/>
                  <a:gd name="f39" fmla="*/ 24 f33 1"/>
                  <a:gd name="f40" fmla="*/ 8 f34 1"/>
                  <a:gd name="f41" fmla="*/ 56 f33 1"/>
                  <a:gd name="f42" fmla="*/ 33 f34 1"/>
                  <a:gd name="f43" fmla="*/ 64 f33 1"/>
                  <a:gd name="f44" fmla="*/ 67 f34 1"/>
                  <a:gd name="f45" fmla="*/ 126 f34 1"/>
                  <a:gd name="f46" fmla="*/ 143 f34 1"/>
                  <a:gd name="f47" fmla="*/ 72 f33 1"/>
                  <a:gd name="f48" fmla="*/ 193 f34 1"/>
                  <a:gd name="f49" fmla="*/ 219 f34 1"/>
                  <a:gd name="f50" fmla="*/ 252 f34 1"/>
                  <a:gd name="f51" fmla="*/ 278 f34 1"/>
                  <a:gd name="f52" fmla="*/ 40 f33 1"/>
                  <a:gd name="f53" fmla="*/ 311 f34 1"/>
                  <a:gd name="f54" fmla="*/ 32 f33 1"/>
                  <a:gd name="f55" fmla="*/ 0 f33 1"/>
                  <a:gd name="f56" fmla="*/ 286 f34 1"/>
                  <a:gd name="f57" fmla="*/ 16 f33 1"/>
                  <a:gd name="f58" fmla="*/ 269 f34 1"/>
                  <a:gd name="f59" fmla="*/ 244 f34 1"/>
                  <a:gd name="f60" fmla="*/ 8 f33 1"/>
                  <a:gd name="f61" fmla="*/ 168 f34 1"/>
                  <a:gd name="f62" fmla="*/ 84 f34 1"/>
                  <a:gd name="f63" fmla="*/ 75 f34 1"/>
                  <a:gd name="f64" fmla="*/ 59 f34 1"/>
                  <a:gd name="f65" fmla="*/ 16 f34 1"/>
                  <a:gd name="f66" fmla="*/ f35 1 f2"/>
                  <a:gd name="f67" fmla="*/ f38 1 311"/>
                  <a:gd name="f68" fmla="*/ f39 1 72"/>
                  <a:gd name="f69" fmla="*/ f40 1 311"/>
                  <a:gd name="f70" fmla="*/ f41 1 72"/>
                  <a:gd name="f71" fmla="*/ f42 1 311"/>
                  <a:gd name="f72" fmla="*/ f43 1 72"/>
                  <a:gd name="f73" fmla="*/ f44 1 311"/>
                  <a:gd name="f74" fmla="*/ f45 1 311"/>
                  <a:gd name="f75" fmla="*/ f46 1 311"/>
                  <a:gd name="f76" fmla="*/ f47 1 72"/>
                  <a:gd name="f77" fmla="*/ f48 1 311"/>
                  <a:gd name="f78" fmla="*/ f49 1 311"/>
                  <a:gd name="f79" fmla="*/ f50 1 311"/>
                  <a:gd name="f80" fmla="*/ f51 1 311"/>
                  <a:gd name="f81" fmla="*/ f52 1 72"/>
                  <a:gd name="f82" fmla="*/ f53 1 311"/>
                  <a:gd name="f83" fmla="*/ f54 1 72"/>
                  <a:gd name="f84" fmla="*/ f55 1 72"/>
                  <a:gd name="f85" fmla="*/ f56 1 311"/>
                  <a:gd name="f86" fmla="*/ f57 1 72"/>
                  <a:gd name="f87" fmla="*/ f58 1 311"/>
                  <a:gd name="f88" fmla="*/ f59 1 311"/>
                  <a:gd name="f89" fmla="*/ f60 1 72"/>
                  <a:gd name="f90" fmla="*/ f61 1 311"/>
                  <a:gd name="f91" fmla="*/ f62 1 311"/>
                  <a:gd name="f92" fmla="*/ f63 1 311"/>
                  <a:gd name="f93" fmla="*/ f64 1 311"/>
                  <a:gd name="f94" fmla="*/ f65 1 311"/>
                  <a:gd name="f95" fmla="+- f66 0 f1"/>
                  <a:gd name="f96" fmla="*/ f67 1 f36"/>
                  <a:gd name="f97" fmla="*/ f68 1 f37"/>
                  <a:gd name="f98" fmla="*/ f69 1 f36"/>
                  <a:gd name="f99" fmla="*/ f70 1 f37"/>
                  <a:gd name="f100" fmla="*/ f71 1 f36"/>
                  <a:gd name="f101" fmla="*/ f72 1 f37"/>
                  <a:gd name="f102" fmla="*/ f73 1 f36"/>
                  <a:gd name="f103" fmla="*/ f74 1 f36"/>
                  <a:gd name="f104" fmla="*/ f75 1 f36"/>
                  <a:gd name="f105" fmla="*/ f76 1 f37"/>
                  <a:gd name="f106" fmla="*/ f77 1 f36"/>
                  <a:gd name="f107" fmla="*/ f78 1 f36"/>
                  <a:gd name="f108" fmla="*/ f79 1 f36"/>
                  <a:gd name="f109" fmla="*/ f80 1 f36"/>
                  <a:gd name="f110" fmla="*/ f81 1 f37"/>
                  <a:gd name="f111" fmla="*/ f82 1 f36"/>
                  <a:gd name="f112" fmla="*/ f83 1 f37"/>
                  <a:gd name="f113" fmla="*/ f84 1 f37"/>
                  <a:gd name="f114" fmla="*/ f85 1 f36"/>
                  <a:gd name="f115" fmla="*/ f86 1 f37"/>
                  <a:gd name="f116" fmla="*/ f87 1 f36"/>
                  <a:gd name="f117" fmla="*/ f88 1 f36"/>
                  <a:gd name="f118" fmla="*/ f89 1 f37"/>
                  <a:gd name="f119" fmla="*/ f90 1 f36"/>
                  <a:gd name="f120" fmla="*/ f91 1 f36"/>
                  <a:gd name="f121" fmla="*/ f92 1 f36"/>
                  <a:gd name="f122" fmla="*/ f93 1 f36"/>
                  <a:gd name="f123" fmla="*/ f94 1 f36"/>
                  <a:gd name="f124" fmla="*/ f96 f31 1"/>
                  <a:gd name="f125" fmla="*/ f111 f31 1"/>
                  <a:gd name="f126" fmla="*/ f105 f32 1"/>
                  <a:gd name="f127" fmla="*/ f113 f32 1"/>
                  <a:gd name="f128" fmla="*/ f97 f32 1"/>
                  <a:gd name="f129" fmla="*/ f98 f31 1"/>
                  <a:gd name="f130" fmla="*/ f99 f32 1"/>
                  <a:gd name="f131" fmla="*/ f100 f31 1"/>
                  <a:gd name="f132" fmla="*/ f101 f32 1"/>
                  <a:gd name="f133" fmla="*/ f102 f31 1"/>
                  <a:gd name="f134" fmla="*/ f103 f31 1"/>
                  <a:gd name="f135" fmla="*/ f104 f31 1"/>
                  <a:gd name="f136" fmla="*/ f106 f31 1"/>
                  <a:gd name="f137" fmla="*/ f107 f31 1"/>
                  <a:gd name="f138" fmla="*/ f108 f31 1"/>
                  <a:gd name="f139" fmla="*/ f109 f31 1"/>
                  <a:gd name="f140" fmla="*/ f110 f32 1"/>
                  <a:gd name="f141" fmla="*/ f112 f32 1"/>
                  <a:gd name="f142" fmla="*/ f114 f31 1"/>
                  <a:gd name="f143" fmla="*/ f115 f32 1"/>
                  <a:gd name="f144" fmla="*/ f116 f31 1"/>
                  <a:gd name="f145" fmla="*/ f117 f31 1"/>
                  <a:gd name="f146" fmla="*/ f118 f32 1"/>
                  <a:gd name="f147" fmla="*/ f119 f31 1"/>
                  <a:gd name="f148" fmla="*/ f120 f31 1"/>
                  <a:gd name="f149" fmla="*/ f121 f31 1"/>
                  <a:gd name="f150" fmla="*/ f122 f31 1"/>
                  <a:gd name="f151" fmla="*/ f123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95">
                    <a:pos x="f124" y="f128"/>
                  </a:cxn>
                  <a:cxn ang="f95">
                    <a:pos x="f129" y="f130"/>
                  </a:cxn>
                  <a:cxn ang="f95">
                    <a:pos x="f131" y="f132"/>
                  </a:cxn>
                  <a:cxn ang="f95">
                    <a:pos x="f133" y="f132"/>
                  </a:cxn>
                  <a:cxn ang="f95">
                    <a:pos x="f134" y="f130"/>
                  </a:cxn>
                  <a:cxn ang="f95">
                    <a:pos x="f135" y="f130"/>
                  </a:cxn>
                  <a:cxn ang="f95">
                    <a:pos x="f135" y="f126"/>
                  </a:cxn>
                  <a:cxn ang="f95">
                    <a:pos x="f136" y="f126"/>
                  </a:cxn>
                  <a:cxn ang="f95">
                    <a:pos x="f137" y="f130"/>
                  </a:cxn>
                  <a:cxn ang="f95">
                    <a:pos x="f138" y="f130"/>
                  </a:cxn>
                  <a:cxn ang="f95">
                    <a:pos x="f139" y="f140"/>
                  </a:cxn>
                  <a:cxn ang="f95">
                    <a:pos x="f125" y="f141"/>
                  </a:cxn>
                  <a:cxn ang="f95">
                    <a:pos x="f125" y="f127"/>
                  </a:cxn>
                  <a:cxn ang="f95">
                    <a:pos x="f142" y="f143"/>
                  </a:cxn>
                  <a:cxn ang="f95">
                    <a:pos x="f144" y="f128"/>
                  </a:cxn>
                  <a:cxn ang="f95">
                    <a:pos x="f138" y="f128"/>
                  </a:cxn>
                  <a:cxn ang="f95">
                    <a:pos x="f145" y="f146"/>
                  </a:cxn>
                  <a:cxn ang="f95">
                    <a:pos x="f137" y="f143"/>
                  </a:cxn>
                  <a:cxn ang="f95">
                    <a:pos x="f147" y="f128"/>
                  </a:cxn>
                  <a:cxn ang="f95">
                    <a:pos x="f147" y="f146"/>
                  </a:cxn>
                  <a:cxn ang="f95">
                    <a:pos x="f148" y="f140"/>
                  </a:cxn>
                  <a:cxn ang="f95">
                    <a:pos x="f149" y="f143"/>
                  </a:cxn>
                  <a:cxn ang="f95">
                    <a:pos x="f150" y="f146"/>
                  </a:cxn>
                  <a:cxn ang="f95">
                    <a:pos x="f150" y="f128"/>
                  </a:cxn>
                  <a:cxn ang="f95">
                    <a:pos x="f131" y="f128"/>
                  </a:cxn>
                  <a:cxn ang="f95">
                    <a:pos x="f151" y="f127"/>
                  </a:cxn>
                  <a:cxn ang="f95">
                    <a:pos x="f151" y="f143"/>
                  </a:cxn>
                  <a:cxn ang="f95">
                    <a:pos x="f124" y="f128"/>
                  </a:cxn>
                </a:cxnLst>
                <a:rect l="f124" t="f127" r="f125" b="f126"/>
                <a:pathLst>
                  <a:path w="311" h="72">
                    <a:moveTo>
                      <a:pt x="f5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2"/>
                    </a:lnTo>
                    <a:lnTo>
                      <a:pt x="f14" y="f10"/>
                    </a:lnTo>
                    <a:lnTo>
                      <a:pt x="f15" y="f10"/>
                    </a:lnTo>
                    <a:lnTo>
                      <a:pt x="f15" y="f7"/>
                    </a:lnTo>
                    <a:lnTo>
                      <a:pt x="f16" y="f7"/>
                    </a:lnTo>
                    <a:lnTo>
                      <a:pt x="f17" y="f10"/>
                    </a:lnTo>
                    <a:lnTo>
                      <a:pt x="f18" y="f10"/>
                    </a:lnTo>
                    <a:lnTo>
                      <a:pt x="f19" y="f20"/>
                    </a:lnTo>
                    <a:lnTo>
                      <a:pt x="f6" y="f21"/>
                    </a:lnTo>
                    <a:lnTo>
                      <a:pt x="f6" y="f5"/>
                    </a:lnTo>
                    <a:lnTo>
                      <a:pt x="f22" y="f23"/>
                    </a:lnTo>
                    <a:lnTo>
                      <a:pt x="f24" y="f8"/>
                    </a:lnTo>
                    <a:lnTo>
                      <a:pt x="f18" y="f8"/>
                    </a:lnTo>
                    <a:lnTo>
                      <a:pt x="f25" y="f9"/>
                    </a:lnTo>
                    <a:lnTo>
                      <a:pt x="f17" y="f23"/>
                    </a:lnTo>
                    <a:lnTo>
                      <a:pt x="f26" y="f8"/>
                    </a:lnTo>
                    <a:lnTo>
                      <a:pt x="f26" y="f9"/>
                    </a:lnTo>
                    <a:lnTo>
                      <a:pt x="f27" y="f20"/>
                    </a:lnTo>
                    <a:lnTo>
                      <a:pt x="f28" y="f23"/>
                    </a:lnTo>
                    <a:lnTo>
                      <a:pt x="f29" y="f9"/>
                    </a:lnTo>
                    <a:lnTo>
                      <a:pt x="f29" y="f8"/>
                    </a:lnTo>
                    <a:lnTo>
                      <a:pt x="f11" y="f8"/>
                    </a:lnTo>
                    <a:lnTo>
                      <a:pt x="f23" y="f5"/>
                    </a:lnTo>
                    <a:lnTo>
                      <a:pt x="f23" y="f23"/>
                    </a:lnTo>
                    <a:lnTo>
                      <a:pt x="f5" y="f8"/>
                    </a:lnTo>
                    <a:close/>
                  </a:path>
                </a:pathLst>
              </a:custGeom>
              <a:solidFill>
                <a:srgbClr val="00A0C6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3" name="Freeform 24"/>
              <p:cNvSpPr/>
              <p:nvPr/>
            </p:nvSpPr>
            <p:spPr>
              <a:xfrm>
                <a:off x="5635172" y="5838059"/>
                <a:ext cx="264106" cy="45483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68"/>
                  <a:gd name="f7" fmla="val 288"/>
                  <a:gd name="f8" fmla="val 40"/>
                  <a:gd name="f9" fmla="val 33"/>
                  <a:gd name="f10" fmla="val 48"/>
                  <a:gd name="f11" fmla="val 59"/>
                  <a:gd name="f12" fmla="val 101"/>
                  <a:gd name="f13" fmla="val 8"/>
                  <a:gd name="f14" fmla="val 109"/>
                  <a:gd name="f15" fmla="val 143"/>
                  <a:gd name="f16" fmla="val 16"/>
                  <a:gd name="f17" fmla="val 32"/>
                  <a:gd name="f18" fmla="val 96"/>
                  <a:gd name="f19" fmla="val 151"/>
                  <a:gd name="f20" fmla="val 120"/>
                  <a:gd name="f21" fmla="val 152"/>
                  <a:gd name="f22" fmla="val 256"/>
                  <a:gd name="f23" fmla="val 117"/>
                  <a:gd name="f24" fmla="val 248"/>
                  <a:gd name="f25" fmla="val 92"/>
                  <a:gd name="f26" fmla="val 84"/>
                  <a:gd name="f27" fmla="val 264"/>
                  <a:gd name="f28" fmla="val 67"/>
                  <a:gd name="f29" fmla="val 280"/>
                  <a:gd name="f30" fmla="val 42"/>
                  <a:gd name="f31" fmla="val 25"/>
                  <a:gd name="f32" fmla="val 200"/>
                  <a:gd name="f33" fmla="val 176"/>
                  <a:gd name="f34" fmla="val 160"/>
                  <a:gd name="f35" fmla="val 136"/>
                  <a:gd name="f36" fmla="val 112"/>
                  <a:gd name="f37" fmla="val 80"/>
                  <a:gd name="f38" fmla="val 72"/>
                  <a:gd name="f39" fmla="+- 0 0 -90"/>
                  <a:gd name="f40" fmla="*/ f3 1 168"/>
                  <a:gd name="f41" fmla="*/ f4 1 288"/>
                  <a:gd name="f42" fmla="+- f7 0 f5"/>
                  <a:gd name="f43" fmla="+- f6 0 f5"/>
                  <a:gd name="f44" fmla="*/ f39 f0 1"/>
                  <a:gd name="f45" fmla="*/ f43 1 168"/>
                  <a:gd name="f46" fmla="*/ f42 1 288"/>
                  <a:gd name="f47" fmla="*/ 0 f43 1"/>
                  <a:gd name="f48" fmla="*/ 40 f42 1"/>
                  <a:gd name="f49" fmla="*/ 33 f43 1"/>
                  <a:gd name="f50" fmla="*/ 48 f42 1"/>
                  <a:gd name="f51" fmla="*/ 59 f43 1"/>
                  <a:gd name="f52" fmla="*/ 101 f43 1"/>
                  <a:gd name="f53" fmla="*/ 8 f42 1"/>
                  <a:gd name="f54" fmla="*/ 109 f43 1"/>
                  <a:gd name="f55" fmla="*/ 0 f42 1"/>
                  <a:gd name="f56" fmla="*/ 143 f43 1"/>
                  <a:gd name="f57" fmla="*/ 16 f42 1"/>
                  <a:gd name="f58" fmla="*/ 32 f42 1"/>
                  <a:gd name="f59" fmla="*/ 168 f43 1"/>
                  <a:gd name="f60" fmla="*/ 96 f42 1"/>
                  <a:gd name="f61" fmla="*/ 151 f43 1"/>
                  <a:gd name="f62" fmla="*/ 120 f42 1"/>
                  <a:gd name="f63" fmla="*/ 152 f42 1"/>
                  <a:gd name="f64" fmla="*/ 256 f42 1"/>
                  <a:gd name="f65" fmla="*/ 117 f43 1"/>
                  <a:gd name="f66" fmla="*/ 248 f42 1"/>
                  <a:gd name="f67" fmla="*/ 92 f43 1"/>
                  <a:gd name="f68" fmla="*/ 84 f43 1"/>
                  <a:gd name="f69" fmla="*/ 264 f42 1"/>
                  <a:gd name="f70" fmla="*/ 67 f43 1"/>
                  <a:gd name="f71" fmla="*/ 280 f42 1"/>
                  <a:gd name="f72" fmla="*/ 42 f43 1"/>
                  <a:gd name="f73" fmla="*/ 288 f42 1"/>
                  <a:gd name="f74" fmla="*/ 25 f43 1"/>
                  <a:gd name="f75" fmla="*/ 200 f42 1"/>
                  <a:gd name="f76" fmla="*/ 176 f42 1"/>
                  <a:gd name="f77" fmla="*/ 160 f42 1"/>
                  <a:gd name="f78" fmla="*/ 136 f42 1"/>
                  <a:gd name="f79" fmla="*/ 112 f42 1"/>
                  <a:gd name="f80" fmla="*/ 80 f42 1"/>
                  <a:gd name="f81" fmla="*/ 72 f42 1"/>
                  <a:gd name="f82" fmla="*/ f44 1 f2"/>
                  <a:gd name="f83" fmla="*/ f47 1 168"/>
                  <a:gd name="f84" fmla="*/ f48 1 288"/>
                  <a:gd name="f85" fmla="*/ f49 1 168"/>
                  <a:gd name="f86" fmla="*/ f50 1 288"/>
                  <a:gd name="f87" fmla="*/ f51 1 168"/>
                  <a:gd name="f88" fmla="*/ f52 1 168"/>
                  <a:gd name="f89" fmla="*/ f53 1 288"/>
                  <a:gd name="f90" fmla="*/ f54 1 168"/>
                  <a:gd name="f91" fmla="*/ f55 1 288"/>
                  <a:gd name="f92" fmla="*/ f56 1 168"/>
                  <a:gd name="f93" fmla="*/ f57 1 288"/>
                  <a:gd name="f94" fmla="*/ f58 1 288"/>
                  <a:gd name="f95" fmla="*/ f59 1 168"/>
                  <a:gd name="f96" fmla="*/ f60 1 288"/>
                  <a:gd name="f97" fmla="*/ f61 1 168"/>
                  <a:gd name="f98" fmla="*/ f62 1 288"/>
                  <a:gd name="f99" fmla="*/ f63 1 288"/>
                  <a:gd name="f100" fmla="*/ f64 1 288"/>
                  <a:gd name="f101" fmla="*/ f65 1 168"/>
                  <a:gd name="f102" fmla="*/ f66 1 288"/>
                  <a:gd name="f103" fmla="*/ f67 1 168"/>
                  <a:gd name="f104" fmla="*/ f68 1 168"/>
                  <a:gd name="f105" fmla="*/ f69 1 288"/>
                  <a:gd name="f106" fmla="*/ f70 1 168"/>
                  <a:gd name="f107" fmla="*/ f71 1 288"/>
                  <a:gd name="f108" fmla="*/ f72 1 168"/>
                  <a:gd name="f109" fmla="*/ f73 1 288"/>
                  <a:gd name="f110" fmla="*/ f74 1 168"/>
                  <a:gd name="f111" fmla="*/ f75 1 288"/>
                  <a:gd name="f112" fmla="*/ f76 1 288"/>
                  <a:gd name="f113" fmla="*/ f77 1 288"/>
                  <a:gd name="f114" fmla="*/ f78 1 288"/>
                  <a:gd name="f115" fmla="*/ f79 1 288"/>
                  <a:gd name="f116" fmla="*/ f80 1 288"/>
                  <a:gd name="f117" fmla="*/ f81 1 288"/>
                  <a:gd name="f118" fmla="+- f82 0 f1"/>
                  <a:gd name="f119" fmla="*/ f83 1 f45"/>
                  <a:gd name="f120" fmla="*/ f84 1 f46"/>
                  <a:gd name="f121" fmla="*/ f85 1 f45"/>
                  <a:gd name="f122" fmla="*/ f86 1 f46"/>
                  <a:gd name="f123" fmla="*/ f87 1 f45"/>
                  <a:gd name="f124" fmla="*/ f88 1 f45"/>
                  <a:gd name="f125" fmla="*/ f89 1 f46"/>
                  <a:gd name="f126" fmla="*/ f90 1 f45"/>
                  <a:gd name="f127" fmla="*/ f91 1 f46"/>
                  <a:gd name="f128" fmla="*/ f92 1 f45"/>
                  <a:gd name="f129" fmla="*/ f93 1 f46"/>
                  <a:gd name="f130" fmla="*/ f94 1 f46"/>
                  <a:gd name="f131" fmla="*/ f95 1 f45"/>
                  <a:gd name="f132" fmla="*/ f96 1 f46"/>
                  <a:gd name="f133" fmla="*/ f97 1 f45"/>
                  <a:gd name="f134" fmla="*/ f98 1 f46"/>
                  <a:gd name="f135" fmla="*/ f99 1 f46"/>
                  <a:gd name="f136" fmla="*/ f100 1 f46"/>
                  <a:gd name="f137" fmla="*/ f101 1 f45"/>
                  <a:gd name="f138" fmla="*/ f102 1 f46"/>
                  <a:gd name="f139" fmla="*/ f103 1 f45"/>
                  <a:gd name="f140" fmla="*/ f104 1 f45"/>
                  <a:gd name="f141" fmla="*/ f105 1 f46"/>
                  <a:gd name="f142" fmla="*/ f106 1 f45"/>
                  <a:gd name="f143" fmla="*/ f107 1 f46"/>
                  <a:gd name="f144" fmla="*/ f108 1 f45"/>
                  <a:gd name="f145" fmla="*/ f109 1 f46"/>
                  <a:gd name="f146" fmla="*/ f110 1 f45"/>
                  <a:gd name="f147" fmla="*/ f111 1 f46"/>
                  <a:gd name="f148" fmla="*/ f112 1 f46"/>
                  <a:gd name="f149" fmla="*/ f113 1 f46"/>
                  <a:gd name="f150" fmla="*/ f114 1 f46"/>
                  <a:gd name="f151" fmla="*/ f115 1 f46"/>
                  <a:gd name="f152" fmla="*/ f116 1 f46"/>
                  <a:gd name="f153" fmla="*/ f117 1 f46"/>
                  <a:gd name="f154" fmla="*/ f119 f40 1"/>
                  <a:gd name="f155" fmla="*/ f131 f40 1"/>
                  <a:gd name="f156" fmla="*/ f145 f41 1"/>
                  <a:gd name="f157" fmla="*/ f127 f41 1"/>
                  <a:gd name="f158" fmla="*/ f120 f41 1"/>
                  <a:gd name="f159" fmla="*/ f121 f40 1"/>
                  <a:gd name="f160" fmla="*/ f122 f41 1"/>
                  <a:gd name="f161" fmla="*/ f123 f40 1"/>
                  <a:gd name="f162" fmla="*/ f124 f40 1"/>
                  <a:gd name="f163" fmla="*/ f125 f41 1"/>
                  <a:gd name="f164" fmla="*/ f126 f40 1"/>
                  <a:gd name="f165" fmla="*/ f128 f40 1"/>
                  <a:gd name="f166" fmla="*/ f129 f41 1"/>
                  <a:gd name="f167" fmla="*/ f130 f41 1"/>
                  <a:gd name="f168" fmla="*/ f132 f41 1"/>
                  <a:gd name="f169" fmla="*/ f133 f40 1"/>
                  <a:gd name="f170" fmla="*/ f134 f41 1"/>
                  <a:gd name="f171" fmla="*/ f135 f41 1"/>
                  <a:gd name="f172" fmla="*/ f136 f41 1"/>
                  <a:gd name="f173" fmla="*/ f137 f40 1"/>
                  <a:gd name="f174" fmla="*/ f138 f41 1"/>
                  <a:gd name="f175" fmla="*/ f139 f40 1"/>
                  <a:gd name="f176" fmla="*/ f140 f40 1"/>
                  <a:gd name="f177" fmla="*/ f141 f41 1"/>
                  <a:gd name="f178" fmla="*/ f142 f40 1"/>
                  <a:gd name="f179" fmla="*/ f143 f41 1"/>
                  <a:gd name="f180" fmla="*/ f144 f40 1"/>
                  <a:gd name="f181" fmla="*/ f146 f40 1"/>
                  <a:gd name="f182" fmla="*/ f147 f41 1"/>
                  <a:gd name="f183" fmla="*/ f148 f41 1"/>
                  <a:gd name="f184" fmla="*/ f149 f41 1"/>
                  <a:gd name="f185" fmla="*/ f150 f41 1"/>
                  <a:gd name="f186" fmla="*/ f151 f41 1"/>
                  <a:gd name="f187" fmla="*/ f152 f41 1"/>
                  <a:gd name="f188" fmla="*/ f153 f4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18">
                    <a:pos x="f154" y="f158"/>
                  </a:cxn>
                  <a:cxn ang="f118">
                    <a:pos x="f159" y="f160"/>
                  </a:cxn>
                  <a:cxn ang="f118">
                    <a:pos x="f161" y="f158"/>
                  </a:cxn>
                  <a:cxn ang="f118">
                    <a:pos x="f162" y="f163"/>
                  </a:cxn>
                  <a:cxn ang="f118">
                    <a:pos x="f164" y="f157"/>
                  </a:cxn>
                  <a:cxn ang="f118">
                    <a:pos x="f165" y="f166"/>
                  </a:cxn>
                  <a:cxn ang="f118">
                    <a:pos x="f165" y="f167"/>
                  </a:cxn>
                  <a:cxn ang="f118">
                    <a:pos x="f155" y="f168"/>
                  </a:cxn>
                  <a:cxn ang="f118">
                    <a:pos x="f169" y="f170"/>
                  </a:cxn>
                  <a:cxn ang="f118">
                    <a:pos x="f155" y="f171"/>
                  </a:cxn>
                  <a:cxn ang="f118">
                    <a:pos x="f165" y="f172"/>
                  </a:cxn>
                  <a:cxn ang="f118">
                    <a:pos x="f173" y="f174"/>
                  </a:cxn>
                  <a:cxn ang="f118">
                    <a:pos x="f175" y="f174"/>
                  </a:cxn>
                  <a:cxn ang="f118">
                    <a:pos x="f176" y="f177"/>
                  </a:cxn>
                  <a:cxn ang="f118">
                    <a:pos x="f178" y="f179"/>
                  </a:cxn>
                  <a:cxn ang="f118">
                    <a:pos x="f180" y="f156"/>
                  </a:cxn>
                  <a:cxn ang="f118">
                    <a:pos x="f181" y="f174"/>
                  </a:cxn>
                  <a:cxn ang="f118">
                    <a:pos x="f181" y="f182"/>
                  </a:cxn>
                  <a:cxn ang="f118">
                    <a:pos x="f159" y="f183"/>
                  </a:cxn>
                  <a:cxn ang="f118">
                    <a:pos x="f181" y="f184"/>
                  </a:cxn>
                  <a:cxn ang="f118">
                    <a:pos x="f159" y="f185"/>
                  </a:cxn>
                  <a:cxn ang="f118">
                    <a:pos x="f159" y="f186"/>
                  </a:cxn>
                  <a:cxn ang="f118">
                    <a:pos x="f181" y="f187"/>
                  </a:cxn>
                  <a:cxn ang="f118">
                    <a:pos x="f154" y="f188"/>
                  </a:cxn>
                  <a:cxn ang="f118">
                    <a:pos x="f154" y="f158"/>
                  </a:cxn>
                </a:cxnLst>
                <a:rect l="f154" t="f157" r="f155" b="f156"/>
                <a:pathLst>
                  <a:path w="168" h="288">
                    <a:moveTo>
                      <a:pt x="f5" y="f8"/>
                    </a:moveTo>
                    <a:lnTo>
                      <a:pt x="f9" y="f10"/>
                    </a:lnTo>
                    <a:lnTo>
                      <a:pt x="f11" y="f8"/>
                    </a:lnTo>
                    <a:lnTo>
                      <a:pt x="f12" y="f13"/>
                    </a:lnTo>
                    <a:lnTo>
                      <a:pt x="f14" y="f5"/>
                    </a:lnTo>
                    <a:lnTo>
                      <a:pt x="f15" y="f16"/>
                    </a:lnTo>
                    <a:lnTo>
                      <a:pt x="f15" y="f17"/>
                    </a:lnTo>
                    <a:lnTo>
                      <a:pt x="f6" y="f18"/>
                    </a:lnTo>
                    <a:lnTo>
                      <a:pt x="f19" y="f20"/>
                    </a:lnTo>
                    <a:lnTo>
                      <a:pt x="f6" y="f21"/>
                    </a:lnTo>
                    <a:lnTo>
                      <a:pt x="f15" y="f22"/>
                    </a:lnTo>
                    <a:lnTo>
                      <a:pt x="f23" y="f24"/>
                    </a:lnTo>
                    <a:lnTo>
                      <a:pt x="f25" y="f24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7"/>
                    </a:lnTo>
                    <a:lnTo>
                      <a:pt x="f31" y="f24"/>
                    </a:lnTo>
                    <a:lnTo>
                      <a:pt x="f31" y="f32"/>
                    </a:lnTo>
                    <a:lnTo>
                      <a:pt x="f9" y="f33"/>
                    </a:lnTo>
                    <a:lnTo>
                      <a:pt x="f31" y="f34"/>
                    </a:lnTo>
                    <a:lnTo>
                      <a:pt x="f9" y="f35"/>
                    </a:lnTo>
                    <a:lnTo>
                      <a:pt x="f9" y="f36"/>
                    </a:lnTo>
                    <a:lnTo>
                      <a:pt x="f31" y="f37"/>
                    </a:lnTo>
                    <a:lnTo>
                      <a:pt x="f5" y="f38"/>
                    </a:lnTo>
                    <a:lnTo>
                      <a:pt x="f5" y="f8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4" name="Freeform 25"/>
              <p:cNvSpPr/>
              <p:nvPr/>
            </p:nvSpPr>
            <p:spPr>
              <a:xfrm>
                <a:off x="8310798" y="6608761"/>
                <a:ext cx="488911" cy="11370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11"/>
                  <a:gd name="f7" fmla="val 72"/>
                  <a:gd name="f8" fmla="val 24"/>
                  <a:gd name="f9" fmla="val 8"/>
                  <a:gd name="f10" fmla="val 56"/>
                  <a:gd name="f11" fmla="val 33"/>
                  <a:gd name="f12" fmla="val 64"/>
                  <a:gd name="f13" fmla="val 67"/>
                  <a:gd name="f14" fmla="val 126"/>
                  <a:gd name="f15" fmla="val 143"/>
                  <a:gd name="f16" fmla="val 193"/>
                  <a:gd name="f17" fmla="val 219"/>
                  <a:gd name="f18" fmla="val 252"/>
                  <a:gd name="f19" fmla="val 278"/>
                  <a:gd name="f20" fmla="val 40"/>
                  <a:gd name="f21" fmla="val 32"/>
                  <a:gd name="f22" fmla="val 286"/>
                  <a:gd name="f23" fmla="val 16"/>
                  <a:gd name="f24" fmla="val 269"/>
                  <a:gd name="f25" fmla="val 244"/>
                  <a:gd name="f26" fmla="val 168"/>
                  <a:gd name="f27" fmla="val 84"/>
                  <a:gd name="f28" fmla="val 75"/>
                  <a:gd name="f29" fmla="val 59"/>
                  <a:gd name="f30" fmla="+- 0 0 -90"/>
                  <a:gd name="f31" fmla="*/ f3 1 311"/>
                  <a:gd name="f32" fmla="*/ f4 1 72"/>
                  <a:gd name="f33" fmla="+- f7 0 f5"/>
                  <a:gd name="f34" fmla="+- f6 0 f5"/>
                  <a:gd name="f35" fmla="*/ f30 f0 1"/>
                  <a:gd name="f36" fmla="*/ f34 1 311"/>
                  <a:gd name="f37" fmla="*/ f33 1 72"/>
                  <a:gd name="f38" fmla="*/ f35 1 f2"/>
                  <a:gd name="f39" fmla="*/ 0 1 f36"/>
                  <a:gd name="f40" fmla="*/ 24 1 f37"/>
                  <a:gd name="f41" fmla="*/ 8 1 f36"/>
                  <a:gd name="f42" fmla="*/ 56 1 f37"/>
                  <a:gd name="f43" fmla="*/ 33 1 f36"/>
                  <a:gd name="f44" fmla="*/ 64 1 f37"/>
                  <a:gd name="f45" fmla="*/ 67 1 f36"/>
                  <a:gd name="f46" fmla="*/ 126 1 f36"/>
                  <a:gd name="f47" fmla="*/ 143 1 f36"/>
                  <a:gd name="f48" fmla="*/ 72 1 f37"/>
                  <a:gd name="f49" fmla="*/ 193 1 f36"/>
                  <a:gd name="f50" fmla="*/ 219 1 f36"/>
                  <a:gd name="f51" fmla="*/ 252 1 f36"/>
                  <a:gd name="f52" fmla="*/ 278 1 f36"/>
                  <a:gd name="f53" fmla="*/ 40 1 f37"/>
                  <a:gd name="f54" fmla="*/ 311 1 f36"/>
                  <a:gd name="f55" fmla="*/ 32 1 f37"/>
                  <a:gd name="f56" fmla="*/ 0 1 f37"/>
                  <a:gd name="f57" fmla="*/ 286 1 f36"/>
                  <a:gd name="f58" fmla="*/ 16 1 f37"/>
                  <a:gd name="f59" fmla="*/ 269 1 f36"/>
                  <a:gd name="f60" fmla="*/ 244 1 f36"/>
                  <a:gd name="f61" fmla="*/ 8 1 f37"/>
                  <a:gd name="f62" fmla="*/ 168 1 f36"/>
                  <a:gd name="f63" fmla="*/ 84 1 f36"/>
                  <a:gd name="f64" fmla="*/ 75 1 f36"/>
                  <a:gd name="f65" fmla="*/ 59 1 f36"/>
                  <a:gd name="f66" fmla="*/ 16 1 f36"/>
                  <a:gd name="f67" fmla="*/ f6 1 f36"/>
                  <a:gd name="f68" fmla="*/ f7 1 f37"/>
                  <a:gd name="f69" fmla="+- f38 0 f1"/>
                  <a:gd name="f70" fmla="*/ f39 f31 1"/>
                  <a:gd name="f71" fmla="*/ f67 f31 1"/>
                  <a:gd name="f72" fmla="*/ f68 f32 1"/>
                  <a:gd name="f73" fmla="*/ f56 f32 1"/>
                  <a:gd name="f74" fmla="*/ f40 f32 1"/>
                  <a:gd name="f75" fmla="*/ f41 f31 1"/>
                  <a:gd name="f76" fmla="*/ f42 f32 1"/>
                  <a:gd name="f77" fmla="*/ f43 f31 1"/>
                  <a:gd name="f78" fmla="*/ f44 f32 1"/>
                  <a:gd name="f79" fmla="*/ f45 f31 1"/>
                  <a:gd name="f80" fmla="*/ f46 f31 1"/>
                  <a:gd name="f81" fmla="*/ f47 f31 1"/>
                  <a:gd name="f82" fmla="*/ f48 f32 1"/>
                  <a:gd name="f83" fmla="*/ f49 f31 1"/>
                  <a:gd name="f84" fmla="*/ f50 f31 1"/>
                  <a:gd name="f85" fmla="*/ f51 f31 1"/>
                  <a:gd name="f86" fmla="*/ f52 f31 1"/>
                  <a:gd name="f87" fmla="*/ f53 f32 1"/>
                  <a:gd name="f88" fmla="*/ f54 f31 1"/>
                  <a:gd name="f89" fmla="*/ f55 f32 1"/>
                  <a:gd name="f90" fmla="*/ f57 f31 1"/>
                  <a:gd name="f91" fmla="*/ f58 f32 1"/>
                  <a:gd name="f92" fmla="*/ f59 f31 1"/>
                  <a:gd name="f93" fmla="*/ f60 f31 1"/>
                  <a:gd name="f94" fmla="*/ f61 f32 1"/>
                  <a:gd name="f95" fmla="*/ f62 f31 1"/>
                  <a:gd name="f96" fmla="*/ f63 f31 1"/>
                  <a:gd name="f97" fmla="*/ f64 f31 1"/>
                  <a:gd name="f98" fmla="*/ f65 f31 1"/>
                  <a:gd name="f99" fmla="*/ f66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69">
                    <a:pos x="f70" y="f74"/>
                  </a:cxn>
                  <a:cxn ang="f69">
                    <a:pos x="f75" y="f76"/>
                  </a:cxn>
                  <a:cxn ang="f69">
                    <a:pos x="f77" y="f78"/>
                  </a:cxn>
                  <a:cxn ang="f69">
                    <a:pos x="f79" y="f78"/>
                  </a:cxn>
                  <a:cxn ang="f69">
                    <a:pos x="f80" y="f76"/>
                  </a:cxn>
                  <a:cxn ang="f69">
                    <a:pos x="f81" y="f76"/>
                  </a:cxn>
                  <a:cxn ang="f69">
                    <a:pos x="f81" y="f82"/>
                  </a:cxn>
                  <a:cxn ang="f69">
                    <a:pos x="f83" y="f82"/>
                  </a:cxn>
                  <a:cxn ang="f69">
                    <a:pos x="f84" y="f76"/>
                  </a:cxn>
                  <a:cxn ang="f69">
                    <a:pos x="f85" y="f76"/>
                  </a:cxn>
                  <a:cxn ang="f69">
                    <a:pos x="f86" y="f87"/>
                  </a:cxn>
                  <a:cxn ang="f69">
                    <a:pos x="f88" y="f89"/>
                  </a:cxn>
                  <a:cxn ang="f69">
                    <a:pos x="f88" y="f73"/>
                  </a:cxn>
                  <a:cxn ang="f69">
                    <a:pos x="f90" y="f91"/>
                  </a:cxn>
                  <a:cxn ang="f69">
                    <a:pos x="f92" y="f74"/>
                  </a:cxn>
                  <a:cxn ang="f69">
                    <a:pos x="f85" y="f74"/>
                  </a:cxn>
                  <a:cxn ang="f69">
                    <a:pos x="f93" y="f94"/>
                  </a:cxn>
                  <a:cxn ang="f69">
                    <a:pos x="f84" y="f91"/>
                  </a:cxn>
                  <a:cxn ang="f69">
                    <a:pos x="f95" y="f74"/>
                  </a:cxn>
                  <a:cxn ang="f69">
                    <a:pos x="f95" y="f94"/>
                  </a:cxn>
                  <a:cxn ang="f69">
                    <a:pos x="f96" y="f87"/>
                  </a:cxn>
                  <a:cxn ang="f69">
                    <a:pos x="f97" y="f91"/>
                  </a:cxn>
                  <a:cxn ang="f69">
                    <a:pos x="f98" y="f94"/>
                  </a:cxn>
                  <a:cxn ang="f69">
                    <a:pos x="f98" y="f74"/>
                  </a:cxn>
                  <a:cxn ang="f69">
                    <a:pos x="f77" y="f74"/>
                  </a:cxn>
                  <a:cxn ang="f69">
                    <a:pos x="f99" y="f73"/>
                  </a:cxn>
                  <a:cxn ang="f69">
                    <a:pos x="f99" y="f91"/>
                  </a:cxn>
                  <a:cxn ang="f69">
                    <a:pos x="f70" y="f74"/>
                  </a:cxn>
                </a:cxnLst>
                <a:rect l="f70" t="f73" r="f71" b="f72"/>
                <a:pathLst>
                  <a:path w="311" h="72">
                    <a:moveTo>
                      <a:pt x="f5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2"/>
                    </a:lnTo>
                    <a:lnTo>
                      <a:pt x="f14" y="f10"/>
                    </a:lnTo>
                    <a:lnTo>
                      <a:pt x="f15" y="f10"/>
                    </a:lnTo>
                    <a:lnTo>
                      <a:pt x="f15" y="f7"/>
                    </a:lnTo>
                    <a:lnTo>
                      <a:pt x="f16" y="f7"/>
                    </a:lnTo>
                    <a:lnTo>
                      <a:pt x="f17" y="f10"/>
                    </a:lnTo>
                    <a:lnTo>
                      <a:pt x="f18" y="f10"/>
                    </a:lnTo>
                    <a:lnTo>
                      <a:pt x="f19" y="f20"/>
                    </a:lnTo>
                    <a:lnTo>
                      <a:pt x="f6" y="f21"/>
                    </a:lnTo>
                    <a:lnTo>
                      <a:pt x="f6" y="f5"/>
                    </a:lnTo>
                    <a:lnTo>
                      <a:pt x="f22" y="f23"/>
                    </a:lnTo>
                    <a:lnTo>
                      <a:pt x="f24" y="f8"/>
                    </a:lnTo>
                    <a:lnTo>
                      <a:pt x="f18" y="f8"/>
                    </a:lnTo>
                    <a:lnTo>
                      <a:pt x="f25" y="f9"/>
                    </a:lnTo>
                    <a:lnTo>
                      <a:pt x="f17" y="f23"/>
                    </a:lnTo>
                    <a:lnTo>
                      <a:pt x="f26" y="f8"/>
                    </a:lnTo>
                    <a:lnTo>
                      <a:pt x="f26" y="f9"/>
                    </a:lnTo>
                    <a:lnTo>
                      <a:pt x="f27" y="f20"/>
                    </a:lnTo>
                    <a:lnTo>
                      <a:pt x="f28" y="f23"/>
                    </a:lnTo>
                    <a:lnTo>
                      <a:pt x="f29" y="f9"/>
                    </a:lnTo>
                    <a:lnTo>
                      <a:pt x="f29" y="f8"/>
                    </a:lnTo>
                    <a:lnTo>
                      <a:pt x="f11" y="f8"/>
                    </a:lnTo>
                    <a:lnTo>
                      <a:pt x="f23" y="f5"/>
                    </a:lnTo>
                    <a:lnTo>
                      <a:pt x="f23" y="f23"/>
                    </a:lnTo>
                    <a:lnTo>
                      <a:pt x="f5" y="f8"/>
                    </a:lnTo>
                    <a:close/>
                  </a:path>
                </a:pathLst>
              </a:custGeom>
              <a:solidFill>
                <a:srgbClr val="FDEADA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5" name="Freeform 26"/>
              <p:cNvSpPr/>
              <p:nvPr/>
            </p:nvSpPr>
            <p:spPr>
              <a:xfrm>
                <a:off x="5635172" y="5838059"/>
                <a:ext cx="264106" cy="45483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68"/>
                  <a:gd name="f7" fmla="val 288"/>
                  <a:gd name="f8" fmla="val 40"/>
                  <a:gd name="f9" fmla="val 33"/>
                  <a:gd name="f10" fmla="val 48"/>
                  <a:gd name="f11" fmla="val 59"/>
                  <a:gd name="f12" fmla="val 101"/>
                  <a:gd name="f13" fmla="val 8"/>
                  <a:gd name="f14" fmla="val 109"/>
                  <a:gd name="f15" fmla="val 143"/>
                  <a:gd name="f16" fmla="val 16"/>
                  <a:gd name="f17" fmla="val 32"/>
                  <a:gd name="f18" fmla="val 96"/>
                  <a:gd name="f19" fmla="val 151"/>
                  <a:gd name="f20" fmla="val 120"/>
                  <a:gd name="f21" fmla="val 152"/>
                  <a:gd name="f22" fmla="val 256"/>
                  <a:gd name="f23" fmla="val 117"/>
                  <a:gd name="f24" fmla="val 248"/>
                  <a:gd name="f25" fmla="val 92"/>
                  <a:gd name="f26" fmla="val 84"/>
                  <a:gd name="f27" fmla="val 264"/>
                  <a:gd name="f28" fmla="val 67"/>
                  <a:gd name="f29" fmla="val 280"/>
                  <a:gd name="f30" fmla="val 42"/>
                  <a:gd name="f31" fmla="val 25"/>
                  <a:gd name="f32" fmla="val 200"/>
                  <a:gd name="f33" fmla="val 176"/>
                  <a:gd name="f34" fmla="val 160"/>
                  <a:gd name="f35" fmla="val 136"/>
                  <a:gd name="f36" fmla="val 112"/>
                  <a:gd name="f37" fmla="val 80"/>
                  <a:gd name="f38" fmla="val 72"/>
                  <a:gd name="f39" fmla="+- 0 0 -90"/>
                  <a:gd name="f40" fmla="*/ f3 1 168"/>
                  <a:gd name="f41" fmla="*/ f4 1 288"/>
                  <a:gd name="f42" fmla="+- f7 0 f5"/>
                  <a:gd name="f43" fmla="+- f6 0 f5"/>
                  <a:gd name="f44" fmla="*/ f39 f0 1"/>
                  <a:gd name="f45" fmla="*/ f43 1 168"/>
                  <a:gd name="f46" fmla="*/ f42 1 288"/>
                  <a:gd name="f47" fmla="*/ 0 f43 1"/>
                  <a:gd name="f48" fmla="*/ 40 f42 1"/>
                  <a:gd name="f49" fmla="*/ 33 f43 1"/>
                  <a:gd name="f50" fmla="*/ 48 f42 1"/>
                  <a:gd name="f51" fmla="*/ 59 f43 1"/>
                  <a:gd name="f52" fmla="*/ 101 f43 1"/>
                  <a:gd name="f53" fmla="*/ 8 f42 1"/>
                  <a:gd name="f54" fmla="*/ 109 f43 1"/>
                  <a:gd name="f55" fmla="*/ 0 f42 1"/>
                  <a:gd name="f56" fmla="*/ 143 f43 1"/>
                  <a:gd name="f57" fmla="*/ 16 f42 1"/>
                  <a:gd name="f58" fmla="*/ 32 f42 1"/>
                  <a:gd name="f59" fmla="*/ 168 f43 1"/>
                  <a:gd name="f60" fmla="*/ 96 f42 1"/>
                  <a:gd name="f61" fmla="*/ 151 f43 1"/>
                  <a:gd name="f62" fmla="*/ 120 f42 1"/>
                  <a:gd name="f63" fmla="*/ 152 f42 1"/>
                  <a:gd name="f64" fmla="*/ 256 f42 1"/>
                  <a:gd name="f65" fmla="*/ 117 f43 1"/>
                  <a:gd name="f66" fmla="*/ 248 f42 1"/>
                  <a:gd name="f67" fmla="*/ 92 f43 1"/>
                  <a:gd name="f68" fmla="*/ 84 f43 1"/>
                  <a:gd name="f69" fmla="*/ 264 f42 1"/>
                  <a:gd name="f70" fmla="*/ 67 f43 1"/>
                  <a:gd name="f71" fmla="*/ 280 f42 1"/>
                  <a:gd name="f72" fmla="*/ 42 f43 1"/>
                  <a:gd name="f73" fmla="*/ 288 f42 1"/>
                  <a:gd name="f74" fmla="*/ 25 f43 1"/>
                  <a:gd name="f75" fmla="*/ 200 f42 1"/>
                  <a:gd name="f76" fmla="*/ 176 f42 1"/>
                  <a:gd name="f77" fmla="*/ 160 f42 1"/>
                  <a:gd name="f78" fmla="*/ 136 f42 1"/>
                  <a:gd name="f79" fmla="*/ 112 f42 1"/>
                  <a:gd name="f80" fmla="*/ 80 f42 1"/>
                  <a:gd name="f81" fmla="*/ 72 f42 1"/>
                  <a:gd name="f82" fmla="*/ f44 1 f2"/>
                  <a:gd name="f83" fmla="*/ f47 1 168"/>
                  <a:gd name="f84" fmla="*/ f48 1 288"/>
                  <a:gd name="f85" fmla="*/ f49 1 168"/>
                  <a:gd name="f86" fmla="*/ f50 1 288"/>
                  <a:gd name="f87" fmla="*/ f51 1 168"/>
                  <a:gd name="f88" fmla="*/ f52 1 168"/>
                  <a:gd name="f89" fmla="*/ f53 1 288"/>
                  <a:gd name="f90" fmla="*/ f54 1 168"/>
                  <a:gd name="f91" fmla="*/ f55 1 288"/>
                  <a:gd name="f92" fmla="*/ f56 1 168"/>
                  <a:gd name="f93" fmla="*/ f57 1 288"/>
                  <a:gd name="f94" fmla="*/ f58 1 288"/>
                  <a:gd name="f95" fmla="*/ f59 1 168"/>
                  <a:gd name="f96" fmla="*/ f60 1 288"/>
                  <a:gd name="f97" fmla="*/ f61 1 168"/>
                  <a:gd name="f98" fmla="*/ f62 1 288"/>
                  <a:gd name="f99" fmla="*/ f63 1 288"/>
                  <a:gd name="f100" fmla="*/ f64 1 288"/>
                  <a:gd name="f101" fmla="*/ f65 1 168"/>
                  <a:gd name="f102" fmla="*/ f66 1 288"/>
                  <a:gd name="f103" fmla="*/ f67 1 168"/>
                  <a:gd name="f104" fmla="*/ f68 1 168"/>
                  <a:gd name="f105" fmla="*/ f69 1 288"/>
                  <a:gd name="f106" fmla="*/ f70 1 168"/>
                  <a:gd name="f107" fmla="*/ f71 1 288"/>
                  <a:gd name="f108" fmla="*/ f72 1 168"/>
                  <a:gd name="f109" fmla="*/ f73 1 288"/>
                  <a:gd name="f110" fmla="*/ f74 1 168"/>
                  <a:gd name="f111" fmla="*/ f75 1 288"/>
                  <a:gd name="f112" fmla="*/ f76 1 288"/>
                  <a:gd name="f113" fmla="*/ f77 1 288"/>
                  <a:gd name="f114" fmla="*/ f78 1 288"/>
                  <a:gd name="f115" fmla="*/ f79 1 288"/>
                  <a:gd name="f116" fmla="*/ f80 1 288"/>
                  <a:gd name="f117" fmla="*/ f81 1 288"/>
                  <a:gd name="f118" fmla="+- f82 0 f1"/>
                  <a:gd name="f119" fmla="*/ f83 1 f45"/>
                  <a:gd name="f120" fmla="*/ f84 1 f46"/>
                  <a:gd name="f121" fmla="*/ f85 1 f45"/>
                  <a:gd name="f122" fmla="*/ f86 1 f46"/>
                  <a:gd name="f123" fmla="*/ f87 1 f45"/>
                  <a:gd name="f124" fmla="*/ f88 1 f45"/>
                  <a:gd name="f125" fmla="*/ f89 1 f46"/>
                  <a:gd name="f126" fmla="*/ f90 1 f45"/>
                  <a:gd name="f127" fmla="*/ f91 1 f46"/>
                  <a:gd name="f128" fmla="*/ f92 1 f45"/>
                  <a:gd name="f129" fmla="*/ f93 1 f46"/>
                  <a:gd name="f130" fmla="*/ f94 1 f46"/>
                  <a:gd name="f131" fmla="*/ f95 1 f45"/>
                  <a:gd name="f132" fmla="*/ f96 1 f46"/>
                  <a:gd name="f133" fmla="*/ f97 1 f45"/>
                  <a:gd name="f134" fmla="*/ f98 1 f46"/>
                  <a:gd name="f135" fmla="*/ f99 1 f46"/>
                  <a:gd name="f136" fmla="*/ f100 1 f46"/>
                  <a:gd name="f137" fmla="*/ f101 1 f45"/>
                  <a:gd name="f138" fmla="*/ f102 1 f46"/>
                  <a:gd name="f139" fmla="*/ f103 1 f45"/>
                  <a:gd name="f140" fmla="*/ f104 1 f45"/>
                  <a:gd name="f141" fmla="*/ f105 1 f46"/>
                  <a:gd name="f142" fmla="*/ f106 1 f45"/>
                  <a:gd name="f143" fmla="*/ f107 1 f46"/>
                  <a:gd name="f144" fmla="*/ f108 1 f45"/>
                  <a:gd name="f145" fmla="*/ f109 1 f46"/>
                  <a:gd name="f146" fmla="*/ f110 1 f45"/>
                  <a:gd name="f147" fmla="*/ f111 1 f46"/>
                  <a:gd name="f148" fmla="*/ f112 1 f46"/>
                  <a:gd name="f149" fmla="*/ f113 1 f46"/>
                  <a:gd name="f150" fmla="*/ f114 1 f46"/>
                  <a:gd name="f151" fmla="*/ f115 1 f46"/>
                  <a:gd name="f152" fmla="*/ f116 1 f46"/>
                  <a:gd name="f153" fmla="*/ f117 1 f46"/>
                  <a:gd name="f154" fmla="*/ f119 f40 1"/>
                  <a:gd name="f155" fmla="*/ f131 f40 1"/>
                  <a:gd name="f156" fmla="*/ f145 f41 1"/>
                  <a:gd name="f157" fmla="*/ f127 f41 1"/>
                  <a:gd name="f158" fmla="*/ f120 f41 1"/>
                  <a:gd name="f159" fmla="*/ f121 f40 1"/>
                  <a:gd name="f160" fmla="*/ f122 f41 1"/>
                  <a:gd name="f161" fmla="*/ f123 f40 1"/>
                  <a:gd name="f162" fmla="*/ f124 f40 1"/>
                  <a:gd name="f163" fmla="*/ f125 f41 1"/>
                  <a:gd name="f164" fmla="*/ f126 f40 1"/>
                  <a:gd name="f165" fmla="*/ f128 f40 1"/>
                  <a:gd name="f166" fmla="*/ f129 f41 1"/>
                  <a:gd name="f167" fmla="*/ f130 f41 1"/>
                  <a:gd name="f168" fmla="*/ f132 f41 1"/>
                  <a:gd name="f169" fmla="*/ f133 f40 1"/>
                  <a:gd name="f170" fmla="*/ f134 f41 1"/>
                  <a:gd name="f171" fmla="*/ f135 f41 1"/>
                  <a:gd name="f172" fmla="*/ f136 f41 1"/>
                  <a:gd name="f173" fmla="*/ f137 f40 1"/>
                  <a:gd name="f174" fmla="*/ f138 f41 1"/>
                  <a:gd name="f175" fmla="*/ f139 f40 1"/>
                  <a:gd name="f176" fmla="*/ f140 f40 1"/>
                  <a:gd name="f177" fmla="*/ f141 f41 1"/>
                  <a:gd name="f178" fmla="*/ f142 f40 1"/>
                  <a:gd name="f179" fmla="*/ f143 f41 1"/>
                  <a:gd name="f180" fmla="*/ f144 f40 1"/>
                  <a:gd name="f181" fmla="*/ f146 f40 1"/>
                  <a:gd name="f182" fmla="*/ f147 f41 1"/>
                  <a:gd name="f183" fmla="*/ f148 f41 1"/>
                  <a:gd name="f184" fmla="*/ f149 f41 1"/>
                  <a:gd name="f185" fmla="*/ f150 f41 1"/>
                  <a:gd name="f186" fmla="*/ f151 f41 1"/>
                  <a:gd name="f187" fmla="*/ f152 f41 1"/>
                  <a:gd name="f188" fmla="*/ f153 f4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18">
                    <a:pos x="f154" y="f158"/>
                  </a:cxn>
                  <a:cxn ang="f118">
                    <a:pos x="f159" y="f160"/>
                  </a:cxn>
                  <a:cxn ang="f118">
                    <a:pos x="f161" y="f158"/>
                  </a:cxn>
                  <a:cxn ang="f118">
                    <a:pos x="f162" y="f163"/>
                  </a:cxn>
                  <a:cxn ang="f118">
                    <a:pos x="f164" y="f157"/>
                  </a:cxn>
                  <a:cxn ang="f118">
                    <a:pos x="f165" y="f166"/>
                  </a:cxn>
                  <a:cxn ang="f118">
                    <a:pos x="f165" y="f167"/>
                  </a:cxn>
                  <a:cxn ang="f118">
                    <a:pos x="f155" y="f168"/>
                  </a:cxn>
                  <a:cxn ang="f118">
                    <a:pos x="f169" y="f170"/>
                  </a:cxn>
                  <a:cxn ang="f118">
                    <a:pos x="f155" y="f171"/>
                  </a:cxn>
                  <a:cxn ang="f118">
                    <a:pos x="f165" y="f172"/>
                  </a:cxn>
                  <a:cxn ang="f118">
                    <a:pos x="f173" y="f174"/>
                  </a:cxn>
                  <a:cxn ang="f118">
                    <a:pos x="f175" y="f174"/>
                  </a:cxn>
                  <a:cxn ang="f118">
                    <a:pos x="f176" y="f177"/>
                  </a:cxn>
                  <a:cxn ang="f118">
                    <a:pos x="f178" y="f179"/>
                  </a:cxn>
                  <a:cxn ang="f118">
                    <a:pos x="f180" y="f156"/>
                  </a:cxn>
                  <a:cxn ang="f118">
                    <a:pos x="f181" y="f174"/>
                  </a:cxn>
                  <a:cxn ang="f118">
                    <a:pos x="f181" y="f182"/>
                  </a:cxn>
                  <a:cxn ang="f118">
                    <a:pos x="f159" y="f183"/>
                  </a:cxn>
                  <a:cxn ang="f118">
                    <a:pos x="f181" y="f184"/>
                  </a:cxn>
                  <a:cxn ang="f118">
                    <a:pos x="f159" y="f185"/>
                  </a:cxn>
                  <a:cxn ang="f118">
                    <a:pos x="f159" y="f186"/>
                  </a:cxn>
                  <a:cxn ang="f118">
                    <a:pos x="f181" y="f187"/>
                  </a:cxn>
                  <a:cxn ang="f118">
                    <a:pos x="f154" y="f188"/>
                  </a:cxn>
                  <a:cxn ang="f118">
                    <a:pos x="f154" y="f158"/>
                  </a:cxn>
                </a:cxnLst>
                <a:rect l="f154" t="f157" r="f155" b="f156"/>
                <a:pathLst>
                  <a:path w="168" h="288">
                    <a:moveTo>
                      <a:pt x="f5" y="f8"/>
                    </a:moveTo>
                    <a:lnTo>
                      <a:pt x="f9" y="f10"/>
                    </a:lnTo>
                    <a:lnTo>
                      <a:pt x="f11" y="f8"/>
                    </a:lnTo>
                    <a:lnTo>
                      <a:pt x="f12" y="f13"/>
                    </a:lnTo>
                    <a:lnTo>
                      <a:pt x="f14" y="f5"/>
                    </a:lnTo>
                    <a:lnTo>
                      <a:pt x="f15" y="f16"/>
                    </a:lnTo>
                    <a:lnTo>
                      <a:pt x="f15" y="f17"/>
                    </a:lnTo>
                    <a:lnTo>
                      <a:pt x="f6" y="f18"/>
                    </a:lnTo>
                    <a:lnTo>
                      <a:pt x="f19" y="f20"/>
                    </a:lnTo>
                    <a:lnTo>
                      <a:pt x="f6" y="f21"/>
                    </a:lnTo>
                    <a:lnTo>
                      <a:pt x="f15" y="f22"/>
                    </a:lnTo>
                    <a:lnTo>
                      <a:pt x="f23" y="f24"/>
                    </a:lnTo>
                    <a:lnTo>
                      <a:pt x="f25" y="f24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7"/>
                    </a:lnTo>
                    <a:lnTo>
                      <a:pt x="f31" y="f24"/>
                    </a:lnTo>
                    <a:lnTo>
                      <a:pt x="f31" y="f32"/>
                    </a:lnTo>
                    <a:lnTo>
                      <a:pt x="f9" y="f33"/>
                    </a:lnTo>
                    <a:lnTo>
                      <a:pt x="f31" y="f34"/>
                    </a:lnTo>
                    <a:lnTo>
                      <a:pt x="f9" y="f35"/>
                    </a:lnTo>
                    <a:lnTo>
                      <a:pt x="f9" y="f36"/>
                    </a:lnTo>
                    <a:lnTo>
                      <a:pt x="f31" y="f37"/>
                    </a:lnTo>
                    <a:lnTo>
                      <a:pt x="f5" y="f38"/>
                    </a:lnTo>
                    <a:lnTo>
                      <a:pt x="f5" y="f8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6" name="Freeform 27"/>
              <p:cNvSpPr/>
              <p:nvPr/>
            </p:nvSpPr>
            <p:spPr>
              <a:xfrm>
                <a:off x="5701210" y="5496933"/>
                <a:ext cx="158785" cy="30321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01"/>
                  <a:gd name="f7" fmla="val 192"/>
                  <a:gd name="f8" fmla="val 75"/>
                  <a:gd name="f9" fmla="val 32"/>
                  <a:gd name="f10" fmla="val 92"/>
                  <a:gd name="f11" fmla="val 40"/>
                  <a:gd name="f12" fmla="val 56"/>
                  <a:gd name="f13" fmla="val 104"/>
                  <a:gd name="f14" fmla="val 120"/>
                  <a:gd name="f15" fmla="val 152"/>
                  <a:gd name="f16" fmla="val 67"/>
                  <a:gd name="f17" fmla="val 50"/>
                  <a:gd name="f18" fmla="val 25"/>
                  <a:gd name="f19" fmla="val 176"/>
                  <a:gd name="f20" fmla="val 33"/>
                  <a:gd name="f21" fmla="val 160"/>
                  <a:gd name="f22" fmla="val 17"/>
                  <a:gd name="f23" fmla="val 136"/>
                  <a:gd name="f24" fmla="val 8"/>
                  <a:gd name="f25" fmla="val 128"/>
                  <a:gd name="f26" fmla="val 112"/>
                  <a:gd name="f27" fmla="val 96"/>
                  <a:gd name="f28" fmla="val 72"/>
                  <a:gd name="f29" fmla="val 64"/>
                  <a:gd name="f30" fmla="val 48"/>
                  <a:gd name="f31" fmla="val 42"/>
                  <a:gd name="f32" fmla="+- 0 0 -90"/>
                  <a:gd name="f33" fmla="*/ f3 1 101"/>
                  <a:gd name="f34" fmla="*/ f4 1 192"/>
                  <a:gd name="f35" fmla="+- f7 0 f5"/>
                  <a:gd name="f36" fmla="+- f6 0 f5"/>
                  <a:gd name="f37" fmla="*/ f32 f0 1"/>
                  <a:gd name="f38" fmla="*/ f36 1 101"/>
                  <a:gd name="f39" fmla="*/ f35 1 192"/>
                  <a:gd name="f40" fmla="*/ 75 f36 1"/>
                  <a:gd name="f41" fmla="*/ 32 f35 1"/>
                  <a:gd name="f42" fmla="*/ 0 f35 1"/>
                  <a:gd name="f43" fmla="*/ 92 f36 1"/>
                  <a:gd name="f44" fmla="*/ 40 f35 1"/>
                  <a:gd name="f45" fmla="*/ 101 f36 1"/>
                  <a:gd name="f46" fmla="*/ 56 f35 1"/>
                  <a:gd name="f47" fmla="*/ 104 f35 1"/>
                  <a:gd name="f48" fmla="*/ 120 f35 1"/>
                  <a:gd name="f49" fmla="*/ 152 f35 1"/>
                  <a:gd name="f50" fmla="*/ 67 f36 1"/>
                  <a:gd name="f51" fmla="*/ 192 f35 1"/>
                  <a:gd name="f52" fmla="*/ 50 f36 1"/>
                  <a:gd name="f53" fmla="*/ 25 f36 1"/>
                  <a:gd name="f54" fmla="*/ 176 f35 1"/>
                  <a:gd name="f55" fmla="*/ 33 f36 1"/>
                  <a:gd name="f56" fmla="*/ 160 f35 1"/>
                  <a:gd name="f57" fmla="*/ 17 f36 1"/>
                  <a:gd name="f58" fmla="*/ 136 f35 1"/>
                  <a:gd name="f59" fmla="*/ 8 f36 1"/>
                  <a:gd name="f60" fmla="*/ 128 f35 1"/>
                  <a:gd name="f61" fmla="*/ 112 f35 1"/>
                  <a:gd name="f62" fmla="*/ 96 f35 1"/>
                  <a:gd name="f63" fmla="*/ 0 f36 1"/>
                  <a:gd name="f64" fmla="*/ 72 f35 1"/>
                  <a:gd name="f65" fmla="*/ 64 f35 1"/>
                  <a:gd name="f66" fmla="*/ 48 f35 1"/>
                  <a:gd name="f67" fmla="*/ 42 f36 1"/>
                  <a:gd name="f68" fmla="*/ f37 1 f2"/>
                  <a:gd name="f69" fmla="*/ f40 1 101"/>
                  <a:gd name="f70" fmla="*/ f41 1 192"/>
                  <a:gd name="f71" fmla="*/ f42 1 192"/>
                  <a:gd name="f72" fmla="*/ f43 1 101"/>
                  <a:gd name="f73" fmla="*/ f44 1 192"/>
                  <a:gd name="f74" fmla="*/ f45 1 101"/>
                  <a:gd name="f75" fmla="*/ f46 1 192"/>
                  <a:gd name="f76" fmla="*/ f47 1 192"/>
                  <a:gd name="f77" fmla="*/ f48 1 192"/>
                  <a:gd name="f78" fmla="*/ f49 1 192"/>
                  <a:gd name="f79" fmla="*/ f50 1 101"/>
                  <a:gd name="f80" fmla="*/ f51 1 192"/>
                  <a:gd name="f81" fmla="*/ f52 1 101"/>
                  <a:gd name="f82" fmla="*/ f53 1 101"/>
                  <a:gd name="f83" fmla="*/ f54 1 192"/>
                  <a:gd name="f84" fmla="*/ f55 1 101"/>
                  <a:gd name="f85" fmla="*/ f56 1 192"/>
                  <a:gd name="f86" fmla="*/ f57 1 101"/>
                  <a:gd name="f87" fmla="*/ f58 1 192"/>
                  <a:gd name="f88" fmla="*/ f59 1 101"/>
                  <a:gd name="f89" fmla="*/ f60 1 192"/>
                  <a:gd name="f90" fmla="*/ f61 1 192"/>
                  <a:gd name="f91" fmla="*/ f62 1 192"/>
                  <a:gd name="f92" fmla="*/ f63 1 101"/>
                  <a:gd name="f93" fmla="*/ f64 1 192"/>
                  <a:gd name="f94" fmla="*/ f65 1 192"/>
                  <a:gd name="f95" fmla="*/ f66 1 192"/>
                  <a:gd name="f96" fmla="*/ f67 1 101"/>
                  <a:gd name="f97" fmla="+- f68 0 f1"/>
                  <a:gd name="f98" fmla="*/ f69 1 f38"/>
                  <a:gd name="f99" fmla="*/ f70 1 f39"/>
                  <a:gd name="f100" fmla="*/ f71 1 f39"/>
                  <a:gd name="f101" fmla="*/ f72 1 f38"/>
                  <a:gd name="f102" fmla="*/ f73 1 f39"/>
                  <a:gd name="f103" fmla="*/ f74 1 f38"/>
                  <a:gd name="f104" fmla="*/ f75 1 f39"/>
                  <a:gd name="f105" fmla="*/ f76 1 f39"/>
                  <a:gd name="f106" fmla="*/ f77 1 f39"/>
                  <a:gd name="f107" fmla="*/ f78 1 f39"/>
                  <a:gd name="f108" fmla="*/ f79 1 f38"/>
                  <a:gd name="f109" fmla="*/ f80 1 f39"/>
                  <a:gd name="f110" fmla="*/ f81 1 f38"/>
                  <a:gd name="f111" fmla="*/ f82 1 f38"/>
                  <a:gd name="f112" fmla="*/ f83 1 f39"/>
                  <a:gd name="f113" fmla="*/ f84 1 f38"/>
                  <a:gd name="f114" fmla="*/ f85 1 f39"/>
                  <a:gd name="f115" fmla="*/ f86 1 f38"/>
                  <a:gd name="f116" fmla="*/ f87 1 f39"/>
                  <a:gd name="f117" fmla="*/ f88 1 f38"/>
                  <a:gd name="f118" fmla="*/ f89 1 f39"/>
                  <a:gd name="f119" fmla="*/ f90 1 f39"/>
                  <a:gd name="f120" fmla="*/ f91 1 f39"/>
                  <a:gd name="f121" fmla="*/ f92 1 f38"/>
                  <a:gd name="f122" fmla="*/ f93 1 f39"/>
                  <a:gd name="f123" fmla="*/ f94 1 f39"/>
                  <a:gd name="f124" fmla="*/ f95 1 f39"/>
                  <a:gd name="f125" fmla="*/ f96 1 f38"/>
                  <a:gd name="f126" fmla="*/ f121 f33 1"/>
                  <a:gd name="f127" fmla="*/ f103 f33 1"/>
                  <a:gd name="f128" fmla="*/ f109 f34 1"/>
                  <a:gd name="f129" fmla="*/ f100 f34 1"/>
                  <a:gd name="f130" fmla="*/ f98 f33 1"/>
                  <a:gd name="f131" fmla="*/ f99 f34 1"/>
                  <a:gd name="f132" fmla="*/ f101 f33 1"/>
                  <a:gd name="f133" fmla="*/ f102 f34 1"/>
                  <a:gd name="f134" fmla="*/ f104 f34 1"/>
                  <a:gd name="f135" fmla="*/ f105 f34 1"/>
                  <a:gd name="f136" fmla="*/ f106 f34 1"/>
                  <a:gd name="f137" fmla="*/ f107 f34 1"/>
                  <a:gd name="f138" fmla="*/ f108 f33 1"/>
                  <a:gd name="f139" fmla="*/ f110 f33 1"/>
                  <a:gd name="f140" fmla="*/ f111 f33 1"/>
                  <a:gd name="f141" fmla="*/ f112 f34 1"/>
                  <a:gd name="f142" fmla="*/ f113 f33 1"/>
                  <a:gd name="f143" fmla="*/ f114 f34 1"/>
                  <a:gd name="f144" fmla="*/ f115 f33 1"/>
                  <a:gd name="f145" fmla="*/ f116 f34 1"/>
                  <a:gd name="f146" fmla="*/ f117 f33 1"/>
                  <a:gd name="f147" fmla="*/ f118 f34 1"/>
                  <a:gd name="f148" fmla="*/ f119 f34 1"/>
                  <a:gd name="f149" fmla="*/ f120 f34 1"/>
                  <a:gd name="f150" fmla="*/ f122 f34 1"/>
                  <a:gd name="f151" fmla="*/ f123 f34 1"/>
                  <a:gd name="f152" fmla="*/ f124 f34 1"/>
                  <a:gd name="f153" fmla="*/ f125 f3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97">
                    <a:pos x="f130" y="f131"/>
                  </a:cxn>
                  <a:cxn ang="f97">
                    <a:pos x="f130" y="f129"/>
                  </a:cxn>
                  <a:cxn ang="f97">
                    <a:pos x="f132" y="f129"/>
                  </a:cxn>
                  <a:cxn ang="f97">
                    <a:pos x="f132" y="f133"/>
                  </a:cxn>
                  <a:cxn ang="f97">
                    <a:pos x="f127" y="f134"/>
                  </a:cxn>
                  <a:cxn ang="f97">
                    <a:pos x="f127" y="f135"/>
                  </a:cxn>
                  <a:cxn ang="f97">
                    <a:pos x="f132" y="f136"/>
                  </a:cxn>
                  <a:cxn ang="f97">
                    <a:pos x="f132" y="f137"/>
                  </a:cxn>
                  <a:cxn ang="f97">
                    <a:pos x="f138" y="f128"/>
                  </a:cxn>
                  <a:cxn ang="f97">
                    <a:pos x="f139" y="f128"/>
                  </a:cxn>
                  <a:cxn ang="f97">
                    <a:pos x="f140" y="f141"/>
                  </a:cxn>
                  <a:cxn ang="f97">
                    <a:pos x="f142" y="f143"/>
                  </a:cxn>
                  <a:cxn ang="f97">
                    <a:pos x="f144" y="f137"/>
                  </a:cxn>
                  <a:cxn ang="f97">
                    <a:pos x="f142" y="f145"/>
                  </a:cxn>
                  <a:cxn ang="f97">
                    <a:pos x="f146" y="f147"/>
                  </a:cxn>
                  <a:cxn ang="f97">
                    <a:pos x="f140" y="f148"/>
                  </a:cxn>
                  <a:cxn ang="f97">
                    <a:pos x="f146" y="f149"/>
                  </a:cxn>
                  <a:cxn ang="f97">
                    <a:pos x="f126" y="f150"/>
                  </a:cxn>
                  <a:cxn ang="f97">
                    <a:pos x="f144" y="f151"/>
                  </a:cxn>
                  <a:cxn ang="f97">
                    <a:pos x="f144" y="f152"/>
                  </a:cxn>
                  <a:cxn ang="f97">
                    <a:pos x="f153" y="f133"/>
                  </a:cxn>
                  <a:cxn ang="f97">
                    <a:pos x="f130" y="f131"/>
                  </a:cxn>
                </a:cxnLst>
                <a:rect l="f126" t="f129" r="f127" b="f128"/>
                <a:pathLst>
                  <a:path w="101" h="192">
                    <a:moveTo>
                      <a:pt x="f8" y="f9"/>
                    </a:moveTo>
                    <a:lnTo>
                      <a:pt x="f8" y="f5"/>
                    </a:lnTo>
                    <a:lnTo>
                      <a:pt x="f10" y="f5"/>
                    </a:lnTo>
                    <a:lnTo>
                      <a:pt x="f10" y="f11"/>
                    </a:lnTo>
                    <a:lnTo>
                      <a:pt x="f6" y="f12"/>
                    </a:lnTo>
                    <a:lnTo>
                      <a:pt x="f6" y="f13"/>
                    </a:lnTo>
                    <a:lnTo>
                      <a:pt x="f10" y="f14"/>
                    </a:lnTo>
                    <a:lnTo>
                      <a:pt x="f10" y="f15"/>
                    </a:lnTo>
                    <a:lnTo>
                      <a:pt x="f16" y="f7"/>
                    </a:lnTo>
                    <a:lnTo>
                      <a:pt x="f17" y="f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15"/>
                    </a:lnTo>
                    <a:lnTo>
                      <a:pt x="f20" y="f23"/>
                    </a:lnTo>
                    <a:lnTo>
                      <a:pt x="f24" y="f25"/>
                    </a:lnTo>
                    <a:lnTo>
                      <a:pt x="f18" y="f26"/>
                    </a:lnTo>
                    <a:lnTo>
                      <a:pt x="f24" y="f27"/>
                    </a:lnTo>
                    <a:lnTo>
                      <a:pt x="f5" y="f28"/>
                    </a:lnTo>
                    <a:lnTo>
                      <a:pt x="f22" y="f29"/>
                    </a:lnTo>
                    <a:lnTo>
                      <a:pt x="f22" y="f30"/>
                    </a:lnTo>
                    <a:lnTo>
                      <a:pt x="f31" y="f11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C3D69B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7" name="Freeform 28"/>
              <p:cNvSpPr/>
              <p:nvPr/>
            </p:nvSpPr>
            <p:spPr>
              <a:xfrm>
                <a:off x="5701210" y="5496933"/>
                <a:ext cx="158785" cy="30321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01"/>
                  <a:gd name="f7" fmla="val 192"/>
                  <a:gd name="f8" fmla="val 75"/>
                  <a:gd name="f9" fmla="val 32"/>
                  <a:gd name="f10" fmla="val 92"/>
                  <a:gd name="f11" fmla="val 40"/>
                  <a:gd name="f12" fmla="val 56"/>
                  <a:gd name="f13" fmla="val 104"/>
                  <a:gd name="f14" fmla="val 120"/>
                  <a:gd name="f15" fmla="val 152"/>
                  <a:gd name="f16" fmla="val 67"/>
                  <a:gd name="f17" fmla="val 50"/>
                  <a:gd name="f18" fmla="val 25"/>
                  <a:gd name="f19" fmla="val 176"/>
                  <a:gd name="f20" fmla="val 33"/>
                  <a:gd name="f21" fmla="val 160"/>
                  <a:gd name="f22" fmla="val 17"/>
                  <a:gd name="f23" fmla="val 136"/>
                  <a:gd name="f24" fmla="val 8"/>
                  <a:gd name="f25" fmla="val 128"/>
                  <a:gd name="f26" fmla="val 112"/>
                  <a:gd name="f27" fmla="val 96"/>
                  <a:gd name="f28" fmla="val 72"/>
                  <a:gd name="f29" fmla="val 64"/>
                  <a:gd name="f30" fmla="val 48"/>
                  <a:gd name="f31" fmla="val 42"/>
                  <a:gd name="f32" fmla="+- 0 0 -90"/>
                  <a:gd name="f33" fmla="*/ f3 1 101"/>
                  <a:gd name="f34" fmla="*/ f4 1 192"/>
                  <a:gd name="f35" fmla="+- f7 0 f5"/>
                  <a:gd name="f36" fmla="+- f6 0 f5"/>
                  <a:gd name="f37" fmla="*/ f32 f0 1"/>
                  <a:gd name="f38" fmla="*/ f36 1 101"/>
                  <a:gd name="f39" fmla="*/ f35 1 192"/>
                  <a:gd name="f40" fmla="*/ 75 f36 1"/>
                  <a:gd name="f41" fmla="*/ 32 f35 1"/>
                  <a:gd name="f42" fmla="*/ 0 f35 1"/>
                  <a:gd name="f43" fmla="*/ 92 f36 1"/>
                  <a:gd name="f44" fmla="*/ 40 f35 1"/>
                  <a:gd name="f45" fmla="*/ 101 f36 1"/>
                  <a:gd name="f46" fmla="*/ 56 f35 1"/>
                  <a:gd name="f47" fmla="*/ 104 f35 1"/>
                  <a:gd name="f48" fmla="*/ 120 f35 1"/>
                  <a:gd name="f49" fmla="*/ 152 f35 1"/>
                  <a:gd name="f50" fmla="*/ 67 f36 1"/>
                  <a:gd name="f51" fmla="*/ 192 f35 1"/>
                  <a:gd name="f52" fmla="*/ 50 f36 1"/>
                  <a:gd name="f53" fmla="*/ 25 f36 1"/>
                  <a:gd name="f54" fmla="*/ 176 f35 1"/>
                  <a:gd name="f55" fmla="*/ 33 f36 1"/>
                  <a:gd name="f56" fmla="*/ 160 f35 1"/>
                  <a:gd name="f57" fmla="*/ 17 f36 1"/>
                  <a:gd name="f58" fmla="*/ 136 f35 1"/>
                  <a:gd name="f59" fmla="*/ 8 f36 1"/>
                  <a:gd name="f60" fmla="*/ 128 f35 1"/>
                  <a:gd name="f61" fmla="*/ 112 f35 1"/>
                  <a:gd name="f62" fmla="*/ 96 f35 1"/>
                  <a:gd name="f63" fmla="*/ 0 f36 1"/>
                  <a:gd name="f64" fmla="*/ 72 f35 1"/>
                  <a:gd name="f65" fmla="*/ 64 f35 1"/>
                  <a:gd name="f66" fmla="*/ 48 f35 1"/>
                  <a:gd name="f67" fmla="*/ 42 f36 1"/>
                  <a:gd name="f68" fmla="*/ f37 1 f2"/>
                  <a:gd name="f69" fmla="*/ f40 1 101"/>
                  <a:gd name="f70" fmla="*/ f41 1 192"/>
                  <a:gd name="f71" fmla="*/ f42 1 192"/>
                  <a:gd name="f72" fmla="*/ f43 1 101"/>
                  <a:gd name="f73" fmla="*/ f44 1 192"/>
                  <a:gd name="f74" fmla="*/ f45 1 101"/>
                  <a:gd name="f75" fmla="*/ f46 1 192"/>
                  <a:gd name="f76" fmla="*/ f47 1 192"/>
                  <a:gd name="f77" fmla="*/ f48 1 192"/>
                  <a:gd name="f78" fmla="*/ f49 1 192"/>
                  <a:gd name="f79" fmla="*/ f50 1 101"/>
                  <a:gd name="f80" fmla="*/ f51 1 192"/>
                  <a:gd name="f81" fmla="*/ f52 1 101"/>
                  <a:gd name="f82" fmla="*/ f53 1 101"/>
                  <a:gd name="f83" fmla="*/ f54 1 192"/>
                  <a:gd name="f84" fmla="*/ f55 1 101"/>
                  <a:gd name="f85" fmla="*/ f56 1 192"/>
                  <a:gd name="f86" fmla="*/ f57 1 101"/>
                  <a:gd name="f87" fmla="*/ f58 1 192"/>
                  <a:gd name="f88" fmla="*/ f59 1 101"/>
                  <a:gd name="f89" fmla="*/ f60 1 192"/>
                  <a:gd name="f90" fmla="*/ f61 1 192"/>
                  <a:gd name="f91" fmla="*/ f62 1 192"/>
                  <a:gd name="f92" fmla="*/ f63 1 101"/>
                  <a:gd name="f93" fmla="*/ f64 1 192"/>
                  <a:gd name="f94" fmla="*/ f65 1 192"/>
                  <a:gd name="f95" fmla="*/ f66 1 192"/>
                  <a:gd name="f96" fmla="*/ f67 1 101"/>
                  <a:gd name="f97" fmla="+- f68 0 f1"/>
                  <a:gd name="f98" fmla="*/ f69 1 f38"/>
                  <a:gd name="f99" fmla="*/ f70 1 f39"/>
                  <a:gd name="f100" fmla="*/ f71 1 f39"/>
                  <a:gd name="f101" fmla="*/ f72 1 f38"/>
                  <a:gd name="f102" fmla="*/ f73 1 f39"/>
                  <a:gd name="f103" fmla="*/ f74 1 f38"/>
                  <a:gd name="f104" fmla="*/ f75 1 f39"/>
                  <a:gd name="f105" fmla="*/ f76 1 f39"/>
                  <a:gd name="f106" fmla="*/ f77 1 f39"/>
                  <a:gd name="f107" fmla="*/ f78 1 f39"/>
                  <a:gd name="f108" fmla="*/ f79 1 f38"/>
                  <a:gd name="f109" fmla="*/ f80 1 f39"/>
                  <a:gd name="f110" fmla="*/ f81 1 f38"/>
                  <a:gd name="f111" fmla="*/ f82 1 f38"/>
                  <a:gd name="f112" fmla="*/ f83 1 f39"/>
                  <a:gd name="f113" fmla="*/ f84 1 f38"/>
                  <a:gd name="f114" fmla="*/ f85 1 f39"/>
                  <a:gd name="f115" fmla="*/ f86 1 f38"/>
                  <a:gd name="f116" fmla="*/ f87 1 f39"/>
                  <a:gd name="f117" fmla="*/ f88 1 f38"/>
                  <a:gd name="f118" fmla="*/ f89 1 f39"/>
                  <a:gd name="f119" fmla="*/ f90 1 f39"/>
                  <a:gd name="f120" fmla="*/ f91 1 f39"/>
                  <a:gd name="f121" fmla="*/ f92 1 f38"/>
                  <a:gd name="f122" fmla="*/ f93 1 f39"/>
                  <a:gd name="f123" fmla="*/ f94 1 f39"/>
                  <a:gd name="f124" fmla="*/ f95 1 f39"/>
                  <a:gd name="f125" fmla="*/ f96 1 f38"/>
                  <a:gd name="f126" fmla="*/ f121 f33 1"/>
                  <a:gd name="f127" fmla="*/ f103 f33 1"/>
                  <a:gd name="f128" fmla="*/ f109 f34 1"/>
                  <a:gd name="f129" fmla="*/ f100 f34 1"/>
                  <a:gd name="f130" fmla="*/ f98 f33 1"/>
                  <a:gd name="f131" fmla="*/ f99 f34 1"/>
                  <a:gd name="f132" fmla="*/ f101 f33 1"/>
                  <a:gd name="f133" fmla="*/ f102 f34 1"/>
                  <a:gd name="f134" fmla="*/ f104 f34 1"/>
                  <a:gd name="f135" fmla="*/ f105 f34 1"/>
                  <a:gd name="f136" fmla="*/ f106 f34 1"/>
                  <a:gd name="f137" fmla="*/ f107 f34 1"/>
                  <a:gd name="f138" fmla="*/ f108 f33 1"/>
                  <a:gd name="f139" fmla="*/ f110 f33 1"/>
                  <a:gd name="f140" fmla="*/ f111 f33 1"/>
                  <a:gd name="f141" fmla="*/ f112 f34 1"/>
                  <a:gd name="f142" fmla="*/ f113 f33 1"/>
                  <a:gd name="f143" fmla="*/ f114 f34 1"/>
                  <a:gd name="f144" fmla="*/ f115 f33 1"/>
                  <a:gd name="f145" fmla="*/ f116 f34 1"/>
                  <a:gd name="f146" fmla="*/ f117 f33 1"/>
                  <a:gd name="f147" fmla="*/ f118 f34 1"/>
                  <a:gd name="f148" fmla="*/ f119 f34 1"/>
                  <a:gd name="f149" fmla="*/ f120 f34 1"/>
                  <a:gd name="f150" fmla="*/ f122 f34 1"/>
                  <a:gd name="f151" fmla="*/ f123 f34 1"/>
                  <a:gd name="f152" fmla="*/ f124 f34 1"/>
                  <a:gd name="f153" fmla="*/ f125 f3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97">
                    <a:pos x="f130" y="f131"/>
                  </a:cxn>
                  <a:cxn ang="f97">
                    <a:pos x="f130" y="f129"/>
                  </a:cxn>
                  <a:cxn ang="f97">
                    <a:pos x="f132" y="f129"/>
                  </a:cxn>
                  <a:cxn ang="f97">
                    <a:pos x="f132" y="f133"/>
                  </a:cxn>
                  <a:cxn ang="f97">
                    <a:pos x="f127" y="f134"/>
                  </a:cxn>
                  <a:cxn ang="f97">
                    <a:pos x="f127" y="f135"/>
                  </a:cxn>
                  <a:cxn ang="f97">
                    <a:pos x="f132" y="f136"/>
                  </a:cxn>
                  <a:cxn ang="f97">
                    <a:pos x="f132" y="f137"/>
                  </a:cxn>
                  <a:cxn ang="f97">
                    <a:pos x="f138" y="f128"/>
                  </a:cxn>
                  <a:cxn ang="f97">
                    <a:pos x="f139" y="f128"/>
                  </a:cxn>
                  <a:cxn ang="f97">
                    <a:pos x="f140" y="f141"/>
                  </a:cxn>
                  <a:cxn ang="f97">
                    <a:pos x="f142" y="f143"/>
                  </a:cxn>
                  <a:cxn ang="f97">
                    <a:pos x="f144" y="f137"/>
                  </a:cxn>
                  <a:cxn ang="f97">
                    <a:pos x="f142" y="f145"/>
                  </a:cxn>
                  <a:cxn ang="f97">
                    <a:pos x="f146" y="f147"/>
                  </a:cxn>
                  <a:cxn ang="f97">
                    <a:pos x="f140" y="f148"/>
                  </a:cxn>
                  <a:cxn ang="f97">
                    <a:pos x="f146" y="f149"/>
                  </a:cxn>
                  <a:cxn ang="f97">
                    <a:pos x="f126" y="f150"/>
                  </a:cxn>
                  <a:cxn ang="f97">
                    <a:pos x="f144" y="f151"/>
                  </a:cxn>
                  <a:cxn ang="f97">
                    <a:pos x="f144" y="f152"/>
                  </a:cxn>
                  <a:cxn ang="f97">
                    <a:pos x="f153" y="f133"/>
                  </a:cxn>
                  <a:cxn ang="f97">
                    <a:pos x="f130" y="f131"/>
                  </a:cxn>
                </a:cxnLst>
                <a:rect l="f126" t="f129" r="f127" b="f128"/>
                <a:pathLst>
                  <a:path w="101" h="192">
                    <a:moveTo>
                      <a:pt x="f8" y="f9"/>
                    </a:moveTo>
                    <a:lnTo>
                      <a:pt x="f8" y="f5"/>
                    </a:lnTo>
                    <a:lnTo>
                      <a:pt x="f10" y="f5"/>
                    </a:lnTo>
                    <a:lnTo>
                      <a:pt x="f10" y="f11"/>
                    </a:lnTo>
                    <a:lnTo>
                      <a:pt x="f6" y="f12"/>
                    </a:lnTo>
                    <a:lnTo>
                      <a:pt x="f6" y="f13"/>
                    </a:lnTo>
                    <a:lnTo>
                      <a:pt x="f10" y="f14"/>
                    </a:lnTo>
                    <a:lnTo>
                      <a:pt x="f10" y="f15"/>
                    </a:lnTo>
                    <a:lnTo>
                      <a:pt x="f16" y="f7"/>
                    </a:lnTo>
                    <a:lnTo>
                      <a:pt x="f17" y="f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15"/>
                    </a:lnTo>
                    <a:lnTo>
                      <a:pt x="f20" y="f23"/>
                    </a:lnTo>
                    <a:lnTo>
                      <a:pt x="f24" y="f25"/>
                    </a:lnTo>
                    <a:lnTo>
                      <a:pt x="f18" y="f26"/>
                    </a:lnTo>
                    <a:lnTo>
                      <a:pt x="f24" y="f27"/>
                    </a:lnTo>
                    <a:lnTo>
                      <a:pt x="f5" y="f28"/>
                    </a:lnTo>
                    <a:lnTo>
                      <a:pt x="f22" y="f29"/>
                    </a:lnTo>
                    <a:lnTo>
                      <a:pt x="f22" y="f30"/>
                    </a:lnTo>
                    <a:lnTo>
                      <a:pt x="f31" y="f11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8" name="Freeform 31"/>
              <p:cNvSpPr/>
              <p:nvPr/>
            </p:nvSpPr>
            <p:spPr>
              <a:xfrm>
                <a:off x="5435522" y="4726259"/>
                <a:ext cx="1855015" cy="170561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180"/>
                  <a:gd name="f7" fmla="val 1080"/>
                  <a:gd name="f8" fmla="val 1155"/>
                  <a:gd name="f9" fmla="val 752"/>
                  <a:gd name="f10" fmla="val 1121"/>
                  <a:gd name="f11" fmla="val 728"/>
                  <a:gd name="f12" fmla="val 1087"/>
                  <a:gd name="f13" fmla="val 712"/>
                  <a:gd name="f14" fmla="val 1003"/>
                  <a:gd name="f15" fmla="val 672"/>
                  <a:gd name="f16" fmla="val 919"/>
                  <a:gd name="f17" fmla="val 632"/>
                  <a:gd name="f18" fmla="val 935"/>
                  <a:gd name="f19" fmla="val 616"/>
                  <a:gd name="f20" fmla="val 927"/>
                  <a:gd name="f21" fmla="val 600"/>
                  <a:gd name="f22" fmla="val 902"/>
                  <a:gd name="f23" fmla="val 584"/>
                  <a:gd name="f24" fmla="val 868"/>
                  <a:gd name="f25" fmla="val 592"/>
                  <a:gd name="f26" fmla="val 817"/>
                  <a:gd name="f27" fmla="val 775"/>
                  <a:gd name="f28" fmla="val 568"/>
                  <a:gd name="f29" fmla="val 733"/>
                  <a:gd name="f30" fmla="val 528"/>
                  <a:gd name="f31" fmla="val 708"/>
                  <a:gd name="f32" fmla="val 488"/>
                  <a:gd name="f33" fmla="val 683"/>
                  <a:gd name="f34" fmla="val 448"/>
                  <a:gd name="f35" fmla="val 641"/>
                  <a:gd name="f36" fmla="val 408"/>
                  <a:gd name="f37" fmla="val 556"/>
                  <a:gd name="f38" fmla="val 344"/>
                  <a:gd name="f39" fmla="val 523"/>
                  <a:gd name="f40" fmla="val 296"/>
                  <a:gd name="f41" fmla="val 280"/>
                  <a:gd name="f42" fmla="val 539"/>
                  <a:gd name="f43" fmla="val 256"/>
                  <a:gd name="f44" fmla="val 548"/>
                  <a:gd name="f45" fmla="val 240"/>
                  <a:gd name="f46" fmla="val 224"/>
                  <a:gd name="f47" fmla="val 531"/>
                  <a:gd name="f48" fmla="val 216"/>
                  <a:gd name="f49" fmla="val 200"/>
                  <a:gd name="f50" fmla="val 184"/>
                  <a:gd name="f51" fmla="val 152"/>
                  <a:gd name="f52" fmla="val 649"/>
                  <a:gd name="f53" fmla="val 144"/>
                  <a:gd name="f54" fmla="val 88"/>
                  <a:gd name="f55" fmla="val 56"/>
                  <a:gd name="f56" fmla="val 24"/>
                  <a:gd name="f57" fmla="val 514"/>
                  <a:gd name="f58" fmla="val 438"/>
                  <a:gd name="f59" fmla="val 8"/>
                  <a:gd name="f60" fmla="val 405"/>
                  <a:gd name="f61" fmla="val 40"/>
                  <a:gd name="f62" fmla="val 371"/>
                  <a:gd name="f63" fmla="val 32"/>
                  <a:gd name="f64" fmla="val 354"/>
                  <a:gd name="f65" fmla="val 64"/>
                  <a:gd name="f66" fmla="val 320"/>
                  <a:gd name="f67" fmla="val 295"/>
                  <a:gd name="f68" fmla="val 80"/>
                  <a:gd name="f69" fmla="val 253"/>
                  <a:gd name="f70" fmla="val 72"/>
                  <a:gd name="f71" fmla="val 228"/>
                  <a:gd name="f72" fmla="val 160"/>
                  <a:gd name="f73" fmla="val 118"/>
                  <a:gd name="f74" fmla="val 136"/>
                  <a:gd name="f75" fmla="val 25"/>
                  <a:gd name="f76" fmla="val 42"/>
                  <a:gd name="f77" fmla="val 208"/>
                  <a:gd name="f78" fmla="val 232"/>
                  <a:gd name="f79" fmla="val 272"/>
                  <a:gd name="f80" fmla="val 17"/>
                  <a:gd name="f81" fmla="val 93"/>
                  <a:gd name="f82" fmla="val 352"/>
                  <a:gd name="f83" fmla="val 76"/>
                  <a:gd name="f84" fmla="val 392"/>
                  <a:gd name="f85" fmla="val 135"/>
                  <a:gd name="f86" fmla="val 376"/>
                  <a:gd name="f87" fmla="val 177"/>
                  <a:gd name="f88" fmla="val 328"/>
                  <a:gd name="f89" fmla="val 202"/>
                  <a:gd name="f90" fmla="val 244"/>
                  <a:gd name="f91" fmla="val 336"/>
                  <a:gd name="f92" fmla="val 261"/>
                  <a:gd name="f93" fmla="val 278"/>
                  <a:gd name="f94" fmla="val 368"/>
                  <a:gd name="f95" fmla="val 312"/>
                  <a:gd name="f96" fmla="val 329"/>
                  <a:gd name="f97" fmla="val 384"/>
                  <a:gd name="f98" fmla="val 337"/>
                  <a:gd name="f99" fmla="val 424"/>
                  <a:gd name="f100" fmla="val 362"/>
                  <a:gd name="f101" fmla="val 472"/>
                  <a:gd name="f102" fmla="val 496"/>
                  <a:gd name="f103" fmla="val 396"/>
                  <a:gd name="f104" fmla="val 512"/>
                  <a:gd name="f105" fmla="val 430"/>
                  <a:gd name="f106" fmla="val 552"/>
                  <a:gd name="f107" fmla="val 576"/>
                  <a:gd name="f108" fmla="val 497"/>
                  <a:gd name="f109" fmla="val 608"/>
                  <a:gd name="f110" fmla="val 607"/>
                  <a:gd name="f111" fmla="val 680"/>
                  <a:gd name="f112" fmla="val 624"/>
                  <a:gd name="f113" fmla="val 696"/>
                  <a:gd name="f114" fmla="val 688"/>
                  <a:gd name="f115" fmla="val 742"/>
                  <a:gd name="f116" fmla="val 744"/>
                  <a:gd name="f117" fmla="val 767"/>
                  <a:gd name="f118" fmla="val 768"/>
                  <a:gd name="f119" fmla="val 809"/>
                  <a:gd name="f120" fmla="val 826"/>
                  <a:gd name="f121" fmla="val 800"/>
                  <a:gd name="f122" fmla="val 851"/>
                  <a:gd name="f123" fmla="val 824"/>
                  <a:gd name="f124" fmla="val 893"/>
                  <a:gd name="f125" fmla="val 840"/>
                  <a:gd name="f126" fmla="val 856"/>
                  <a:gd name="f127" fmla="val 944"/>
                  <a:gd name="f128" fmla="val 904"/>
                  <a:gd name="f129" fmla="val 978"/>
                  <a:gd name="f130" fmla="val 984"/>
                  <a:gd name="f131" fmla="val 952"/>
                  <a:gd name="f132" fmla="val 1000"/>
                  <a:gd name="f133" fmla="val 1016"/>
                  <a:gd name="f134" fmla="val 1040"/>
                  <a:gd name="f135" fmla="val 1056"/>
                  <a:gd name="f136" fmla="val 1072"/>
                  <a:gd name="f137" fmla="val 994"/>
                  <a:gd name="f138" fmla="val 1011"/>
                  <a:gd name="f139" fmla="val 1028"/>
                  <a:gd name="f140" fmla="val 960"/>
                  <a:gd name="f141" fmla="val 1070"/>
                  <a:gd name="f142" fmla="val 1053"/>
                  <a:gd name="f143" fmla="val 888"/>
                  <a:gd name="f144" fmla="val 880"/>
                  <a:gd name="f145" fmla="val 864"/>
                  <a:gd name="f146" fmla="val 848"/>
                  <a:gd name="f147" fmla="val 776"/>
                  <a:gd name="f148" fmla="val 1045"/>
                  <a:gd name="f149" fmla="val 1104"/>
                  <a:gd name="f150" fmla="val 1146"/>
                  <a:gd name="f151" fmla="val 792"/>
                  <a:gd name="f152" fmla="val 784"/>
                  <a:gd name="f153" fmla="+- 0 0 -90"/>
                  <a:gd name="f154" fmla="*/ f3 1 1180"/>
                  <a:gd name="f155" fmla="*/ f4 1 1080"/>
                  <a:gd name="f156" fmla="+- f7 0 f5"/>
                  <a:gd name="f157" fmla="+- f6 0 f5"/>
                  <a:gd name="f158" fmla="*/ f153 f0 1"/>
                  <a:gd name="f159" fmla="*/ f157 1 1180"/>
                  <a:gd name="f160" fmla="*/ f156 1 1080"/>
                  <a:gd name="f161" fmla="*/ 1121 f157 1"/>
                  <a:gd name="f162" fmla="*/ 728 f156 1"/>
                  <a:gd name="f163" fmla="*/ 1003 f157 1"/>
                  <a:gd name="f164" fmla="*/ 672 f156 1"/>
                  <a:gd name="f165" fmla="*/ 935 f157 1"/>
                  <a:gd name="f166" fmla="*/ 616 f156 1"/>
                  <a:gd name="f167" fmla="*/ 902 f157 1"/>
                  <a:gd name="f168" fmla="*/ 584 f156 1"/>
                  <a:gd name="f169" fmla="*/ 817 f157 1"/>
                  <a:gd name="f170" fmla="*/ 592 f156 1"/>
                  <a:gd name="f171" fmla="*/ 733 f157 1"/>
                  <a:gd name="f172" fmla="*/ 528 f156 1"/>
                  <a:gd name="f173" fmla="*/ 683 f157 1"/>
                  <a:gd name="f174" fmla="*/ 448 f156 1"/>
                  <a:gd name="f175" fmla="*/ 556 f157 1"/>
                  <a:gd name="f176" fmla="*/ 344 f156 1"/>
                  <a:gd name="f177" fmla="*/ 523 f157 1"/>
                  <a:gd name="f178" fmla="*/ 280 f156 1"/>
                  <a:gd name="f179" fmla="*/ 548 f157 1"/>
                  <a:gd name="f180" fmla="*/ 240 f156 1"/>
                  <a:gd name="f181" fmla="*/ 531 f157 1"/>
                  <a:gd name="f182" fmla="*/ 216 f156 1"/>
                  <a:gd name="f183" fmla="*/ 184 f156 1"/>
                  <a:gd name="f184" fmla="*/ 649 f157 1"/>
                  <a:gd name="f185" fmla="*/ 144 f156 1"/>
                  <a:gd name="f186" fmla="*/ 56 f156 1"/>
                  <a:gd name="f187" fmla="*/ 514 f157 1"/>
                  <a:gd name="f188" fmla="*/ 0 f156 1"/>
                  <a:gd name="f189" fmla="*/ 405 f157 1"/>
                  <a:gd name="f190" fmla="*/ 40 f156 1"/>
                  <a:gd name="f191" fmla="*/ 354 f157 1"/>
                  <a:gd name="f192" fmla="*/ 64 f156 1"/>
                  <a:gd name="f193" fmla="*/ 295 f157 1"/>
                  <a:gd name="f194" fmla="*/ 80 f156 1"/>
                  <a:gd name="f195" fmla="*/ 228 f157 1"/>
                  <a:gd name="f196" fmla="*/ 152 f156 1"/>
                  <a:gd name="f197" fmla="*/ 118 f157 1"/>
                  <a:gd name="f198" fmla="*/ 136 f156 1"/>
                  <a:gd name="f199" fmla="*/ 42 f157 1"/>
                  <a:gd name="f200" fmla="*/ 208 f156 1"/>
                  <a:gd name="f201" fmla="*/ 25 f157 1"/>
                  <a:gd name="f202" fmla="*/ 272 f156 1"/>
                  <a:gd name="f203" fmla="*/ 93 f157 1"/>
                  <a:gd name="f204" fmla="*/ 352 f156 1"/>
                  <a:gd name="f205" fmla="*/ 392 f156 1"/>
                  <a:gd name="f206" fmla="*/ 160 f157 1"/>
                  <a:gd name="f207" fmla="*/ 202 f157 1"/>
                  <a:gd name="f208" fmla="*/ 320 f156 1"/>
                  <a:gd name="f209" fmla="*/ 261 f157 1"/>
                  <a:gd name="f210" fmla="*/ 312 f157 1"/>
                  <a:gd name="f211" fmla="*/ 368 f156 1"/>
                  <a:gd name="f212" fmla="*/ 337 f157 1"/>
                  <a:gd name="f213" fmla="*/ 424 f156 1"/>
                  <a:gd name="f214" fmla="*/ 371 f157 1"/>
                  <a:gd name="f215" fmla="*/ 496 f156 1"/>
                  <a:gd name="f216" fmla="*/ 430 f157 1"/>
                  <a:gd name="f217" fmla="*/ 552 f156 1"/>
                  <a:gd name="f218" fmla="*/ 497 f157 1"/>
                  <a:gd name="f219" fmla="*/ 607 f157 1"/>
                  <a:gd name="f220" fmla="*/ 680 f156 1"/>
                  <a:gd name="f221" fmla="*/ 688 f156 1"/>
                  <a:gd name="f222" fmla="*/ 742 f157 1"/>
                  <a:gd name="f223" fmla="*/ 744 f156 1"/>
                  <a:gd name="f224" fmla="*/ 775 f157 1"/>
                  <a:gd name="f225" fmla="*/ 752 f156 1"/>
                  <a:gd name="f226" fmla="*/ 809 f157 1"/>
                  <a:gd name="f227" fmla="*/ 768 f156 1"/>
                  <a:gd name="f228" fmla="*/ 851 f157 1"/>
                  <a:gd name="f229" fmla="*/ 824 f156 1"/>
                  <a:gd name="f230" fmla="*/ 927 f157 1"/>
                  <a:gd name="f231" fmla="*/ 856 f156 1"/>
                  <a:gd name="f232" fmla="*/ 978 f157 1"/>
                  <a:gd name="f233" fmla="*/ 984 f156 1"/>
                  <a:gd name="f234" fmla="*/ 1000 f156 1"/>
                  <a:gd name="f235" fmla="*/ 1040 f156 1"/>
                  <a:gd name="f236" fmla="*/ 1072 f156 1"/>
                  <a:gd name="f237" fmla="*/ 1011 f157 1"/>
                  <a:gd name="f238" fmla="*/ 1070 f157 1"/>
                  <a:gd name="f239" fmla="*/ 952 f156 1"/>
                  <a:gd name="f240" fmla="*/ 1053 f157 1"/>
                  <a:gd name="f241" fmla="*/ 888 f156 1"/>
                  <a:gd name="f242" fmla="*/ 864 f156 1"/>
                  <a:gd name="f243" fmla="*/ 800 f156 1"/>
                  <a:gd name="f244" fmla="*/ 1045 f157 1"/>
                  <a:gd name="f245" fmla="*/ 1146 f157 1"/>
                  <a:gd name="f246" fmla="*/ 792 f156 1"/>
                  <a:gd name="f247" fmla="*/ 1180 f157 1"/>
                  <a:gd name="f248" fmla="*/ 784 f156 1"/>
                  <a:gd name="f249" fmla="*/ 0 f157 1"/>
                  <a:gd name="f250" fmla="*/ 1080 f156 1"/>
                  <a:gd name="f251" fmla="*/ f158 1 f2"/>
                  <a:gd name="f252" fmla="*/ f161 1 1180"/>
                  <a:gd name="f253" fmla="*/ f162 1 1080"/>
                  <a:gd name="f254" fmla="*/ f163 1 1180"/>
                  <a:gd name="f255" fmla="*/ f164 1 1080"/>
                  <a:gd name="f256" fmla="*/ f165 1 1180"/>
                  <a:gd name="f257" fmla="*/ f166 1 1080"/>
                  <a:gd name="f258" fmla="*/ f167 1 1180"/>
                  <a:gd name="f259" fmla="*/ f168 1 1080"/>
                  <a:gd name="f260" fmla="*/ f169 1 1180"/>
                  <a:gd name="f261" fmla="*/ f170 1 1080"/>
                  <a:gd name="f262" fmla="*/ f171 1 1180"/>
                  <a:gd name="f263" fmla="*/ f172 1 1080"/>
                  <a:gd name="f264" fmla="*/ f173 1 1180"/>
                  <a:gd name="f265" fmla="*/ f174 1 1080"/>
                  <a:gd name="f266" fmla="*/ f175 1 1180"/>
                  <a:gd name="f267" fmla="*/ f176 1 1080"/>
                  <a:gd name="f268" fmla="*/ f177 1 1180"/>
                  <a:gd name="f269" fmla="*/ f178 1 1080"/>
                  <a:gd name="f270" fmla="*/ f179 1 1180"/>
                  <a:gd name="f271" fmla="*/ f180 1 1080"/>
                  <a:gd name="f272" fmla="*/ f181 1 1180"/>
                  <a:gd name="f273" fmla="*/ f182 1 1080"/>
                  <a:gd name="f274" fmla="*/ f183 1 1080"/>
                  <a:gd name="f275" fmla="*/ f184 1 1180"/>
                  <a:gd name="f276" fmla="*/ f185 1 1080"/>
                  <a:gd name="f277" fmla="*/ f186 1 1080"/>
                  <a:gd name="f278" fmla="*/ f187 1 1180"/>
                  <a:gd name="f279" fmla="*/ f188 1 1080"/>
                  <a:gd name="f280" fmla="*/ f189 1 1180"/>
                  <a:gd name="f281" fmla="*/ f190 1 1080"/>
                  <a:gd name="f282" fmla="*/ f191 1 1180"/>
                  <a:gd name="f283" fmla="*/ f192 1 1080"/>
                  <a:gd name="f284" fmla="*/ f193 1 1180"/>
                  <a:gd name="f285" fmla="*/ f194 1 1080"/>
                  <a:gd name="f286" fmla="*/ f195 1 1180"/>
                  <a:gd name="f287" fmla="*/ f196 1 1080"/>
                  <a:gd name="f288" fmla="*/ f197 1 1180"/>
                  <a:gd name="f289" fmla="*/ f198 1 1080"/>
                  <a:gd name="f290" fmla="*/ f199 1 1180"/>
                  <a:gd name="f291" fmla="*/ f200 1 1080"/>
                  <a:gd name="f292" fmla="*/ f201 1 1180"/>
                  <a:gd name="f293" fmla="*/ f202 1 1080"/>
                  <a:gd name="f294" fmla="*/ f203 1 1180"/>
                  <a:gd name="f295" fmla="*/ f204 1 1080"/>
                  <a:gd name="f296" fmla="*/ f205 1 1080"/>
                  <a:gd name="f297" fmla="*/ f206 1 1180"/>
                  <a:gd name="f298" fmla="*/ f207 1 1180"/>
                  <a:gd name="f299" fmla="*/ f208 1 1080"/>
                  <a:gd name="f300" fmla="*/ f209 1 1180"/>
                  <a:gd name="f301" fmla="*/ f210 1 1180"/>
                  <a:gd name="f302" fmla="*/ f211 1 1080"/>
                  <a:gd name="f303" fmla="*/ f212 1 1180"/>
                  <a:gd name="f304" fmla="*/ f213 1 1080"/>
                  <a:gd name="f305" fmla="*/ f214 1 1180"/>
                  <a:gd name="f306" fmla="*/ f215 1 1080"/>
                  <a:gd name="f307" fmla="*/ f216 1 1180"/>
                  <a:gd name="f308" fmla="*/ f217 1 1080"/>
                  <a:gd name="f309" fmla="*/ f218 1 1180"/>
                  <a:gd name="f310" fmla="*/ f219 1 1180"/>
                  <a:gd name="f311" fmla="*/ f220 1 1080"/>
                  <a:gd name="f312" fmla="*/ f221 1 1080"/>
                  <a:gd name="f313" fmla="*/ f222 1 1180"/>
                  <a:gd name="f314" fmla="*/ f223 1 1080"/>
                  <a:gd name="f315" fmla="*/ f224 1 1180"/>
                  <a:gd name="f316" fmla="*/ f225 1 1080"/>
                  <a:gd name="f317" fmla="*/ f226 1 1180"/>
                  <a:gd name="f318" fmla="*/ f227 1 1080"/>
                  <a:gd name="f319" fmla="*/ f228 1 1180"/>
                  <a:gd name="f320" fmla="*/ f229 1 1080"/>
                  <a:gd name="f321" fmla="*/ f230 1 1180"/>
                  <a:gd name="f322" fmla="*/ f231 1 1080"/>
                  <a:gd name="f323" fmla="*/ f232 1 1180"/>
                  <a:gd name="f324" fmla="*/ f233 1 1080"/>
                  <a:gd name="f325" fmla="*/ f234 1 1080"/>
                  <a:gd name="f326" fmla="*/ f235 1 1080"/>
                  <a:gd name="f327" fmla="*/ f236 1 1080"/>
                  <a:gd name="f328" fmla="*/ f237 1 1180"/>
                  <a:gd name="f329" fmla="*/ f238 1 1180"/>
                  <a:gd name="f330" fmla="*/ f239 1 1080"/>
                  <a:gd name="f331" fmla="*/ f240 1 1180"/>
                  <a:gd name="f332" fmla="*/ f241 1 1080"/>
                  <a:gd name="f333" fmla="*/ f242 1 1080"/>
                  <a:gd name="f334" fmla="*/ f243 1 1080"/>
                  <a:gd name="f335" fmla="*/ f244 1 1180"/>
                  <a:gd name="f336" fmla="*/ f245 1 1180"/>
                  <a:gd name="f337" fmla="*/ f246 1 1080"/>
                  <a:gd name="f338" fmla="*/ f247 1 1180"/>
                  <a:gd name="f339" fmla="*/ f248 1 1080"/>
                  <a:gd name="f340" fmla="*/ f249 1 1180"/>
                  <a:gd name="f341" fmla="*/ f250 1 1080"/>
                  <a:gd name="f342" fmla="+- f251 0 f1"/>
                  <a:gd name="f343" fmla="*/ f252 1 f159"/>
                  <a:gd name="f344" fmla="*/ f253 1 f160"/>
                  <a:gd name="f345" fmla="*/ f254 1 f159"/>
                  <a:gd name="f346" fmla="*/ f255 1 f160"/>
                  <a:gd name="f347" fmla="*/ f256 1 f159"/>
                  <a:gd name="f348" fmla="*/ f257 1 f160"/>
                  <a:gd name="f349" fmla="*/ f258 1 f159"/>
                  <a:gd name="f350" fmla="*/ f259 1 f160"/>
                  <a:gd name="f351" fmla="*/ f260 1 f159"/>
                  <a:gd name="f352" fmla="*/ f261 1 f160"/>
                  <a:gd name="f353" fmla="*/ f262 1 f159"/>
                  <a:gd name="f354" fmla="*/ f263 1 f160"/>
                  <a:gd name="f355" fmla="*/ f264 1 f159"/>
                  <a:gd name="f356" fmla="*/ f265 1 f160"/>
                  <a:gd name="f357" fmla="*/ f266 1 f159"/>
                  <a:gd name="f358" fmla="*/ f267 1 f160"/>
                  <a:gd name="f359" fmla="*/ f268 1 f159"/>
                  <a:gd name="f360" fmla="*/ f269 1 f160"/>
                  <a:gd name="f361" fmla="*/ f270 1 f159"/>
                  <a:gd name="f362" fmla="*/ f271 1 f160"/>
                  <a:gd name="f363" fmla="*/ f272 1 f159"/>
                  <a:gd name="f364" fmla="*/ f273 1 f160"/>
                  <a:gd name="f365" fmla="*/ f274 1 f160"/>
                  <a:gd name="f366" fmla="*/ f275 1 f159"/>
                  <a:gd name="f367" fmla="*/ f276 1 f160"/>
                  <a:gd name="f368" fmla="*/ f277 1 f160"/>
                  <a:gd name="f369" fmla="*/ f278 1 f159"/>
                  <a:gd name="f370" fmla="*/ f279 1 f160"/>
                  <a:gd name="f371" fmla="*/ f280 1 f159"/>
                  <a:gd name="f372" fmla="*/ f281 1 f160"/>
                  <a:gd name="f373" fmla="*/ f282 1 f159"/>
                  <a:gd name="f374" fmla="*/ f283 1 f160"/>
                  <a:gd name="f375" fmla="*/ f284 1 f159"/>
                  <a:gd name="f376" fmla="*/ f285 1 f160"/>
                  <a:gd name="f377" fmla="*/ f286 1 f159"/>
                  <a:gd name="f378" fmla="*/ f287 1 f160"/>
                  <a:gd name="f379" fmla="*/ f288 1 f159"/>
                  <a:gd name="f380" fmla="*/ f289 1 f160"/>
                  <a:gd name="f381" fmla="*/ f290 1 f159"/>
                  <a:gd name="f382" fmla="*/ f291 1 f160"/>
                  <a:gd name="f383" fmla="*/ f292 1 f159"/>
                  <a:gd name="f384" fmla="*/ f293 1 f160"/>
                  <a:gd name="f385" fmla="*/ f294 1 f159"/>
                  <a:gd name="f386" fmla="*/ f295 1 f160"/>
                  <a:gd name="f387" fmla="*/ f296 1 f160"/>
                  <a:gd name="f388" fmla="*/ f297 1 f159"/>
                  <a:gd name="f389" fmla="*/ f298 1 f159"/>
                  <a:gd name="f390" fmla="*/ f299 1 f160"/>
                  <a:gd name="f391" fmla="*/ f300 1 f159"/>
                  <a:gd name="f392" fmla="*/ f301 1 f159"/>
                  <a:gd name="f393" fmla="*/ f302 1 f160"/>
                  <a:gd name="f394" fmla="*/ f303 1 f159"/>
                  <a:gd name="f395" fmla="*/ f304 1 f160"/>
                  <a:gd name="f396" fmla="*/ f305 1 f159"/>
                  <a:gd name="f397" fmla="*/ f306 1 f160"/>
                  <a:gd name="f398" fmla="*/ f307 1 f159"/>
                  <a:gd name="f399" fmla="*/ f308 1 f160"/>
                  <a:gd name="f400" fmla="*/ f309 1 f159"/>
                  <a:gd name="f401" fmla="*/ f310 1 f159"/>
                  <a:gd name="f402" fmla="*/ f311 1 f160"/>
                  <a:gd name="f403" fmla="*/ f312 1 f160"/>
                  <a:gd name="f404" fmla="*/ f313 1 f159"/>
                  <a:gd name="f405" fmla="*/ f314 1 f160"/>
                  <a:gd name="f406" fmla="*/ f315 1 f159"/>
                  <a:gd name="f407" fmla="*/ f316 1 f160"/>
                  <a:gd name="f408" fmla="*/ f317 1 f159"/>
                  <a:gd name="f409" fmla="*/ f318 1 f160"/>
                  <a:gd name="f410" fmla="*/ f319 1 f159"/>
                  <a:gd name="f411" fmla="*/ f320 1 f160"/>
                  <a:gd name="f412" fmla="*/ f321 1 f159"/>
                  <a:gd name="f413" fmla="*/ f322 1 f160"/>
                  <a:gd name="f414" fmla="*/ f323 1 f159"/>
                  <a:gd name="f415" fmla="*/ f324 1 f160"/>
                  <a:gd name="f416" fmla="*/ f325 1 f160"/>
                  <a:gd name="f417" fmla="*/ f326 1 f160"/>
                  <a:gd name="f418" fmla="*/ f327 1 f160"/>
                  <a:gd name="f419" fmla="*/ f328 1 f159"/>
                  <a:gd name="f420" fmla="*/ f329 1 f159"/>
                  <a:gd name="f421" fmla="*/ f330 1 f160"/>
                  <a:gd name="f422" fmla="*/ f331 1 f159"/>
                  <a:gd name="f423" fmla="*/ f332 1 f160"/>
                  <a:gd name="f424" fmla="*/ f333 1 f160"/>
                  <a:gd name="f425" fmla="*/ f334 1 f160"/>
                  <a:gd name="f426" fmla="*/ f335 1 f159"/>
                  <a:gd name="f427" fmla="*/ f336 1 f159"/>
                  <a:gd name="f428" fmla="*/ f337 1 f160"/>
                  <a:gd name="f429" fmla="*/ f338 1 f159"/>
                  <a:gd name="f430" fmla="*/ f339 1 f160"/>
                  <a:gd name="f431" fmla="*/ f340 1 f159"/>
                  <a:gd name="f432" fmla="*/ f341 1 f160"/>
                  <a:gd name="f433" fmla="*/ f431 f154 1"/>
                  <a:gd name="f434" fmla="*/ f429 f154 1"/>
                  <a:gd name="f435" fmla="*/ f432 f155 1"/>
                  <a:gd name="f436" fmla="*/ f370 f155 1"/>
                  <a:gd name="f437" fmla="*/ f343 f154 1"/>
                  <a:gd name="f438" fmla="*/ f344 f155 1"/>
                  <a:gd name="f439" fmla="*/ f345 f154 1"/>
                  <a:gd name="f440" fmla="*/ f346 f155 1"/>
                  <a:gd name="f441" fmla="*/ f347 f154 1"/>
                  <a:gd name="f442" fmla="*/ f348 f155 1"/>
                  <a:gd name="f443" fmla="*/ f349 f154 1"/>
                  <a:gd name="f444" fmla="*/ f350 f155 1"/>
                  <a:gd name="f445" fmla="*/ f351 f154 1"/>
                  <a:gd name="f446" fmla="*/ f352 f155 1"/>
                  <a:gd name="f447" fmla="*/ f353 f154 1"/>
                  <a:gd name="f448" fmla="*/ f354 f155 1"/>
                  <a:gd name="f449" fmla="*/ f355 f154 1"/>
                  <a:gd name="f450" fmla="*/ f356 f155 1"/>
                  <a:gd name="f451" fmla="*/ f357 f154 1"/>
                  <a:gd name="f452" fmla="*/ f358 f155 1"/>
                  <a:gd name="f453" fmla="*/ f359 f154 1"/>
                  <a:gd name="f454" fmla="*/ f360 f155 1"/>
                  <a:gd name="f455" fmla="*/ f361 f154 1"/>
                  <a:gd name="f456" fmla="*/ f362 f155 1"/>
                  <a:gd name="f457" fmla="*/ f363 f154 1"/>
                  <a:gd name="f458" fmla="*/ f364 f155 1"/>
                  <a:gd name="f459" fmla="*/ f365 f155 1"/>
                  <a:gd name="f460" fmla="*/ f366 f154 1"/>
                  <a:gd name="f461" fmla="*/ f367 f155 1"/>
                  <a:gd name="f462" fmla="*/ f368 f155 1"/>
                  <a:gd name="f463" fmla="*/ f369 f154 1"/>
                  <a:gd name="f464" fmla="*/ f371 f154 1"/>
                  <a:gd name="f465" fmla="*/ f372 f155 1"/>
                  <a:gd name="f466" fmla="*/ f373 f154 1"/>
                  <a:gd name="f467" fmla="*/ f374 f155 1"/>
                  <a:gd name="f468" fmla="*/ f375 f154 1"/>
                  <a:gd name="f469" fmla="*/ f376 f155 1"/>
                  <a:gd name="f470" fmla="*/ f377 f154 1"/>
                  <a:gd name="f471" fmla="*/ f378 f155 1"/>
                  <a:gd name="f472" fmla="*/ f379 f154 1"/>
                  <a:gd name="f473" fmla="*/ f380 f155 1"/>
                  <a:gd name="f474" fmla="*/ f381 f154 1"/>
                  <a:gd name="f475" fmla="*/ f382 f155 1"/>
                  <a:gd name="f476" fmla="*/ f383 f154 1"/>
                  <a:gd name="f477" fmla="*/ f384 f155 1"/>
                  <a:gd name="f478" fmla="*/ f385 f154 1"/>
                  <a:gd name="f479" fmla="*/ f386 f155 1"/>
                  <a:gd name="f480" fmla="*/ f387 f155 1"/>
                  <a:gd name="f481" fmla="*/ f388 f154 1"/>
                  <a:gd name="f482" fmla="*/ f389 f154 1"/>
                  <a:gd name="f483" fmla="*/ f390 f155 1"/>
                  <a:gd name="f484" fmla="*/ f391 f154 1"/>
                  <a:gd name="f485" fmla="*/ f392 f154 1"/>
                  <a:gd name="f486" fmla="*/ f393 f155 1"/>
                  <a:gd name="f487" fmla="*/ f394 f154 1"/>
                  <a:gd name="f488" fmla="*/ f395 f155 1"/>
                  <a:gd name="f489" fmla="*/ f396 f154 1"/>
                  <a:gd name="f490" fmla="*/ f397 f155 1"/>
                  <a:gd name="f491" fmla="*/ f398 f154 1"/>
                  <a:gd name="f492" fmla="*/ f399 f155 1"/>
                  <a:gd name="f493" fmla="*/ f400 f154 1"/>
                  <a:gd name="f494" fmla="*/ f401 f154 1"/>
                  <a:gd name="f495" fmla="*/ f402 f155 1"/>
                  <a:gd name="f496" fmla="*/ f403 f155 1"/>
                  <a:gd name="f497" fmla="*/ f404 f154 1"/>
                  <a:gd name="f498" fmla="*/ f405 f155 1"/>
                  <a:gd name="f499" fmla="*/ f406 f154 1"/>
                  <a:gd name="f500" fmla="*/ f407 f155 1"/>
                  <a:gd name="f501" fmla="*/ f408 f154 1"/>
                  <a:gd name="f502" fmla="*/ f409 f155 1"/>
                  <a:gd name="f503" fmla="*/ f410 f154 1"/>
                  <a:gd name="f504" fmla="*/ f411 f155 1"/>
                  <a:gd name="f505" fmla="*/ f412 f154 1"/>
                  <a:gd name="f506" fmla="*/ f413 f155 1"/>
                  <a:gd name="f507" fmla="*/ f414 f154 1"/>
                  <a:gd name="f508" fmla="*/ f415 f155 1"/>
                  <a:gd name="f509" fmla="*/ f416 f155 1"/>
                  <a:gd name="f510" fmla="*/ f417 f155 1"/>
                  <a:gd name="f511" fmla="*/ f418 f155 1"/>
                  <a:gd name="f512" fmla="*/ f419 f154 1"/>
                  <a:gd name="f513" fmla="*/ f420 f154 1"/>
                  <a:gd name="f514" fmla="*/ f421 f155 1"/>
                  <a:gd name="f515" fmla="*/ f422 f154 1"/>
                  <a:gd name="f516" fmla="*/ f423 f155 1"/>
                  <a:gd name="f517" fmla="*/ f424 f155 1"/>
                  <a:gd name="f518" fmla="*/ f425 f155 1"/>
                  <a:gd name="f519" fmla="*/ f426 f154 1"/>
                  <a:gd name="f520" fmla="*/ f427 f154 1"/>
                  <a:gd name="f521" fmla="*/ f428 f155 1"/>
                  <a:gd name="f522" fmla="*/ f430 f15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42">
                    <a:pos x="f437" y="f438"/>
                  </a:cxn>
                  <a:cxn ang="f342">
                    <a:pos x="f439" y="f440"/>
                  </a:cxn>
                  <a:cxn ang="f342">
                    <a:pos x="f441" y="f442"/>
                  </a:cxn>
                  <a:cxn ang="f342">
                    <a:pos x="f443" y="f444"/>
                  </a:cxn>
                  <a:cxn ang="f342">
                    <a:pos x="f445" y="f446"/>
                  </a:cxn>
                  <a:cxn ang="f342">
                    <a:pos x="f447" y="f448"/>
                  </a:cxn>
                  <a:cxn ang="f342">
                    <a:pos x="f449" y="f450"/>
                  </a:cxn>
                  <a:cxn ang="f342">
                    <a:pos x="f451" y="f452"/>
                  </a:cxn>
                  <a:cxn ang="f342">
                    <a:pos x="f453" y="f454"/>
                  </a:cxn>
                  <a:cxn ang="f342">
                    <a:pos x="f455" y="f456"/>
                  </a:cxn>
                  <a:cxn ang="f342">
                    <a:pos x="f457" y="f458"/>
                  </a:cxn>
                  <a:cxn ang="f342">
                    <a:pos x="f451" y="f459"/>
                  </a:cxn>
                  <a:cxn ang="f342">
                    <a:pos x="f460" y="f461"/>
                  </a:cxn>
                  <a:cxn ang="f342">
                    <a:pos x="f460" y="f462"/>
                  </a:cxn>
                  <a:cxn ang="f342">
                    <a:pos x="f463" y="f436"/>
                  </a:cxn>
                  <a:cxn ang="f342">
                    <a:pos x="f464" y="f465"/>
                  </a:cxn>
                  <a:cxn ang="f342">
                    <a:pos x="f466" y="f467"/>
                  </a:cxn>
                  <a:cxn ang="f342">
                    <a:pos x="f468" y="f469"/>
                  </a:cxn>
                  <a:cxn ang="f342">
                    <a:pos x="f470" y="f471"/>
                  </a:cxn>
                  <a:cxn ang="f342">
                    <a:pos x="f472" y="f473"/>
                  </a:cxn>
                  <a:cxn ang="f342">
                    <a:pos x="f474" y="f475"/>
                  </a:cxn>
                  <a:cxn ang="f342">
                    <a:pos x="f476" y="f477"/>
                  </a:cxn>
                  <a:cxn ang="f342">
                    <a:pos x="f478" y="f479"/>
                  </a:cxn>
                  <a:cxn ang="f342">
                    <a:pos x="f478" y="f480"/>
                  </a:cxn>
                  <a:cxn ang="f342">
                    <a:pos x="f481" y="f452"/>
                  </a:cxn>
                  <a:cxn ang="f342">
                    <a:pos x="f482" y="f483"/>
                  </a:cxn>
                  <a:cxn ang="f342">
                    <a:pos x="f484" y="f479"/>
                  </a:cxn>
                  <a:cxn ang="f342">
                    <a:pos x="f485" y="f486"/>
                  </a:cxn>
                  <a:cxn ang="f342">
                    <a:pos x="f487" y="f488"/>
                  </a:cxn>
                  <a:cxn ang="f342">
                    <a:pos x="f489" y="f490"/>
                  </a:cxn>
                  <a:cxn ang="f342">
                    <a:pos x="f491" y="f492"/>
                  </a:cxn>
                  <a:cxn ang="f342">
                    <a:pos x="f493" y="f446"/>
                  </a:cxn>
                  <a:cxn ang="f342">
                    <a:pos x="f494" y="f495"/>
                  </a:cxn>
                  <a:cxn ang="f342">
                    <a:pos x="f460" y="f496"/>
                  </a:cxn>
                  <a:cxn ang="f342">
                    <a:pos x="f497" y="f498"/>
                  </a:cxn>
                  <a:cxn ang="f342">
                    <a:pos x="f499" y="f500"/>
                  </a:cxn>
                  <a:cxn ang="f342">
                    <a:pos x="f501" y="f502"/>
                  </a:cxn>
                  <a:cxn ang="f342">
                    <a:pos x="f503" y="f504"/>
                  </a:cxn>
                  <a:cxn ang="f342">
                    <a:pos x="f505" y="f506"/>
                  </a:cxn>
                  <a:cxn ang="f342">
                    <a:pos x="f507" y="f508"/>
                  </a:cxn>
                  <a:cxn ang="f342">
                    <a:pos x="f441" y="f509"/>
                  </a:cxn>
                  <a:cxn ang="f342">
                    <a:pos x="f505" y="f510"/>
                  </a:cxn>
                  <a:cxn ang="f342">
                    <a:pos x="f441" y="f511"/>
                  </a:cxn>
                  <a:cxn ang="f342">
                    <a:pos x="f507" y="f511"/>
                  </a:cxn>
                  <a:cxn ang="f342">
                    <a:pos x="f512" y="f509"/>
                  </a:cxn>
                  <a:cxn ang="f342">
                    <a:pos x="f513" y="f514"/>
                  </a:cxn>
                  <a:cxn ang="f342">
                    <a:pos x="f515" y="f516"/>
                  </a:cxn>
                  <a:cxn ang="f342">
                    <a:pos x="f439" y="f517"/>
                  </a:cxn>
                  <a:cxn ang="f342">
                    <a:pos x="f512" y="f518"/>
                  </a:cxn>
                  <a:cxn ang="f342">
                    <a:pos x="f519" y="f502"/>
                  </a:cxn>
                  <a:cxn ang="f342">
                    <a:pos x="f520" y="f521"/>
                  </a:cxn>
                  <a:cxn ang="f342">
                    <a:pos x="f434" y="f522"/>
                  </a:cxn>
                </a:cxnLst>
                <a:rect l="f433" t="f436" r="f434" b="f435"/>
                <a:pathLst>
                  <a:path w="1180" h="1080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39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2" y="f46"/>
                    </a:lnTo>
                    <a:lnTo>
                      <a:pt x="f47" y="f48"/>
                    </a:lnTo>
                    <a:lnTo>
                      <a:pt x="f47" y="f49"/>
                    </a:lnTo>
                    <a:lnTo>
                      <a:pt x="f37" y="f50"/>
                    </a:lnTo>
                    <a:lnTo>
                      <a:pt x="f35" y="f51"/>
                    </a:lnTo>
                    <a:lnTo>
                      <a:pt x="f52" y="f53"/>
                    </a:lnTo>
                    <a:lnTo>
                      <a:pt x="f35" y="f54"/>
                    </a:lnTo>
                    <a:lnTo>
                      <a:pt x="f52" y="f55"/>
                    </a:lnTo>
                    <a:lnTo>
                      <a:pt x="f47" y="f56"/>
                    </a:lnTo>
                    <a:lnTo>
                      <a:pt x="f57" y="f5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5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51"/>
                    </a:lnTo>
                    <a:lnTo>
                      <a:pt x="f72" y="f70"/>
                    </a:lnTo>
                    <a:lnTo>
                      <a:pt x="f73" y="f74"/>
                    </a:lnTo>
                    <a:lnTo>
                      <a:pt x="f75" y="f53"/>
                    </a:lnTo>
                    <a:lnTo>
                      <a:pt x="f76" y="f77"/>
                    </a:lnTo>
                    <a:lnTo>
                      <a:pt x="f5" y="f78"/>
                    </a:lnTo>
                    <a:lnTo>
                      <a:pt x="f75" y="f79"/>
                    </a:lnTo>
                    <a:lnTo>
                      <a:pt x="f80" y="f66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1" y="f84"/>
                    </a:lnTo>
                    <a:lnTo>
                      <a:pt x="f85" y="f86"/>
                    </a:lnTo>
                    <a:lnTo>
                      <a:pt x="f72" y="f38"/>
                    </a:lnTo>
                    <a:lnTo>
                      <a:pt x="f87" y="f88"/>
                    </a:lnTo>
                    <a:lnTo>
                      <a:pt x="f89" y="f66"/>
                    </a:lnTo>
                    <a:lnTo>
                      <a:pt x="f90" y="f91"/>
                    </a:lnTo>
                    <a:lnTo>
                      <a:pt x="f92" y="f82"/>
                    </a:lnTo>
                    <a:lnTo>
                      <a:pt x="f93" y="f94"/>
                    </a:lnTo>
                    <a:lnTo>
                      <a:pt x="f95" y="f94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62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1" y="f107"/>
                    </a:lnTo>
                    <a:lnTo>
                      <a:pt x="f108" y="f25"/>
                    </a:lnTo>
                    <a:lnTo>
                      <a:pt x="f57" y="f109"/>
                    </a:lnTo>
                    <a:lnTo>
                      <a:pt x="f110" y="f111"/>
                    </a:lnTo>
                    <a:lnTo>
                      <a:pt x="f112" y="f113"/>
                    </a:lnTo>
                    <a:lnTo>
                      <a:pt x="f52" y="f114"/>
                    </a:lnTo>
                    <a:lnTo>
                      <a:pt x="f31" y="f13"/>
                    </a:lnTo>
                    <a:lnTo>
                      <a:pt x="f115" y="f116"/>
                    </a:lnTo>
                    <a:lnTo>
                      <a:pt x="f117" y="f116"/>
                    </a:lnTo>
                    <a:lnTo>
                      <a:pt x="f27" y="f9"/>
                    </a:lnTo>
                    <a:lnTo>
                      <a:pt x="f27" y="f118"/>
                    </a:lnTo>
                    <a:lnTo>
                      <a:pt x="f119" y="f118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20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0"/>
                    </a:lnTo>
                    <a:lnTo>
                      <a:pt x="f18" y="f132"/>
                    </a:lnTo>
                    <a:lnTo>
                      <a:pt x="f18" y="f133"/>
                    </a:lnTo>
                    <a:lnTo>
                      <a:pt x="f20" y="f134"/>
                    </a:lnTo>
                    <a:lnTo>
                      <a:pt x="f16" y="f135"/>
                    </a:lnTo>
                    <a:lnTo>
                      <a:pt x="f18" y="f136"/>
                    </a:lnTo>
                    <a:lnTo>
                      <a:pt x="f131" y="f7"/>
                    </a:lnTo>
                    <a:lnTo>
                      <a:pt x="f129" y="f136"/>
                    </a:lnTo>
                    <a:lnTo>
                      <a:pt x="f137" y="f134"/>
                    </a:lnTo>
                    <a:lnTo>
                      <a:pt x="f138" y="f132"/>
                    </a:lnTo>
                    <a:lnTo>
                      <a:pt x="f139" y="f140"/>
                    </a:lnTo>
                    <a:lnTo>
                      <a:pt x="f141" y="f131"/>
                    </a:lnTo>
                    <a:lnTo>
                      <a:pt x="f141" y="f128"/>
                    </a:lnTo>
                    <a:lnTo>
                      <a:pt x="f142" y="f143"/>
                    </a:lnTo>
                    <a:lnTo>
                      <a:pt x="f139" y="f144"/>
                    </a:lnTo>
                    <a:lnTo>
                      <a:pt x="f14" y="f145"/>
                    </a:lnTo>
                    <a:lnTo>
                      <a:pt x="f137" y="f146"/>
                    </a:lnTo>
                    <a:lnTo>
                      <a:pt x="f138" y="f121"/>
                    </a:lnTo>
                    <a:lnTo>
                      <a:pt x="f139" y="f147"/>
                    </a:lnTo>
                    <a:lnTo>
                      <a:pt x="f148" y="f118"/>
                    </a:lnTo>
                    <a:lnTo>
                      <a:pt x="f149" y="f147"/>
                    </a:lnTo>
                    <a:lnTo>
                      <a:pt x="f150" y="f151"/>
                    </a:lnTo>
                    <a:lnTo>
                      <a:pt x="f6" y="f123"/>
                    </a:lnTo>
                    <a:lnTo>
                      <a:pt x="f6" y="f15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29" name="Freeform 32"/>
              <p:cNvSpPr/>
              <p:nvPr/>
            </p:nvSpPr>
            <p:spPr>
              <a:xfrm>
                <a:off x="3872913" y="3917673"/>
                <a:ext cx="1801560" cy="1718249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146"/>
                  <a:gd name="f8" fmla="val 1088"/>
                  <a:gd name="f9" fmla="val 1011"/>
                  <a:gd name="f10" fmla="val 616"/>
                  <a:gd name="f11" fmla="val 969"/>
                  <a:gd name="f12" fmla="val 600"/>
                  <a:gd name="f13" fmla="val 935"/>
                  <a:gd name="f14" fmla="val 944"/>
                  <a:gd name="f15" fmla="val 584"/>
                  <a:gd name="f16" fmla="val 977"/>
                  <a:gd name="f17" fmla="val 544"/>
                  <a:gd name="f18" fmla="val 986"/>
                  <a:gd name="f19" fmla="val 520"/>
                  <a:gd name="f20" fmla="val 504"/>
                  <a:gd name="f21" fmla="val 1019"/>
                  <a:gd name="f22" fmla="val 472"/>
                  <a:gd name="f23" fmla="val 1053"/>
                  <a:gd name="f24" fmla="val 464"/>
                  <a:gd name="f25" fmla="val 1087"/>
                  <a:gd name="f26" fmla="val 448"/>
                  <a:gd name="f27" fmla="val 1104"/>
                  <a:gd name="f28" fmla="val 1112"/>
                  <a:gd name="f29" fmla="val 320"/>
                  <a:gd name="f30" fmla="val 288"/>
                  <a:gd name="f31" fmla="val 1095"/>
                  <a:gd name="f32" fmla="val 272"/>
                  <a:gd name="f33" fmla="val 1036"/>
                  <a:gd name="f34" fmla="val 256"/>
                  <a:gd name="f35" fmla="val 248"/>
                  <a:gd name="f36" fmla="val 216"/>
                  <a:gd name="f37" fmla="val 927"/>
                  <a:gd name="f38" fmla="val 208"/>
                  <a:gd name="f39" fmla="val 868"/>
                  <a:gd name="f40" fmla="val 168"/>
                  <a:gd name="f41" fmla="val 851"/>
                  <a:gd name="f42" fmla="val 136"/>
                  <a:gd name="f43" fmla="val 809"/>
                  <a:gd name="f44" fmla="val 144"/>
                  <a:gd name="f45" fmla="val 112"/>
                  <a:gd name="f46" fmla="val 767"/>
                  <a:gd name="f47" fmla="val 96"/>
                  <a:gd name="f48" fmla="val 88"/>
                  <a:gd name="f49" fmla="val 733"/>
                  <a:gd name="f50" fmla="val 72"/>
                  <a:gd name="f51" fmla="val 708"/>
                  <a:gd name="f52" fmla="val 48"/>
                  <a:gd name="f53" fmla="val 682"/>
                  <a:gd name="f54" fmla="val 16"/>
                  <a:gd name="f55" fmla="val 666"/>
                  <a:gd name="f56" fmla="val 623"/>
                  <a:gd name="f57" fmla="val 8"/>
                  <a:gd name="f58" fmla="val 598"/>
                  <a:gd name="f59" fmla="val 24"/>
                  <a:gd name="f60" fmla="val 581"/>
                  <a:gd name="f61" fmla="val 564"/>
                  <a:gd name="f62" fmla="val 104"/>
                  <a:gd name="f63" fmla="val 539"/>
                  <a:gd name="f64" fmla="val 120"/>
                  <a:gd name="f65" fmla="val 489"/>
                  <a:gd name="f66" fmla="val 463"/>
                  <a:gd name="f67" fmla="val 455"/>
                  <a:gd name="f68" fmla="val 446"/>
                  <a:gd name="f69" fmla="val 184"/>
                  <a:gd name="f70" fmla="val 413"/>
                  <a:gd name="f71" fmla="val 362"/>
                  <a:gd name="f72" fmla="val 345"/>
                  <a:gd name="f73" fmla="val 160"/>
                  <a:gd name="f74" fmla="val 328"/>
                  <a:gd name="f75" fmla="val 269"/>
                  <a:gd name="f76" fmla="val 295"/>
                  <a:gd name="f77" fmla="val 200"/>
                  <a:gd name="f78" fmla="val 303"/>
                  <a:gd name="f79" fmla="val 253"/>
                  <a:gd name="f80" fmla="val 211"/>
                  <a:gd name="f81" fmla="val 240"/>
                  <a:gd name="f82" fmla="val 194"/>
                  <a:gd name="f83" fmla="val 177"/>
                  <a:gd name="f84" fmla="val 232"/>
                  <a:gd name="f85" fmla="val 152"/>
                  <a:gd name="f86" fmla="val 126"/>
                  <a:gd name="f87" fmla="val 109"/>
                  <a:gd name="f88" fmla="val 84"/>
                  <a:gd name="f89" fmla="val 34"/>
                  <a:gd name="f90" fmla="val 50"/>
                  <a:gd name="f91" fmla="val 25"/>
                  <a:gd name="f92" fmla="val 17"/>
                  <a:gd name="f93" fmla="val 280"/>
                  <a:gd name="f94" fmla="val 304"/>
                  <a:gd name="f95" fmla="val 42"/>
                  <a:gd name="f96" fmla="val 312"/>
                  <a:gd name="f97" fmla="val 76"/>
                  <a:gd name="f98" fmla="val 135"/>
                  <a:gd name="f99" fmla="val 352"/>
                  <a:gd name="f100" fmla="val 368"/>
                  <a:gd name="f101" fmla="val 185"/>
                  <a:gd name="f102" fmla="val 376"/>
                  <a:gd name="f103" fmla="val 400"/>
                  <a:gd name="f104" fmla="val 219"/>
                  <a:gd name="f105" fmla="val 424"/>
                  <a:gd name="f106" fmla="val 244"/>
                  <a:gd name="f107" fmla="val 512"/>
                  <a:gd name="f108" fmla="val 536"/>
                  <a:gd name="f109" fmla="val 286"/>
                  <a:gd name="f110" fmla="val 560"/>
                  <a:gd name="f111" fmla="val 278"/>
                  <a:gd name="f112" fmla="val 592"/>
                  <a:gd name="f113" fmla="val 640"/>
                  <a:gd name="f114" fmla="val 632"/>
                  <a:gd name="f115" fmla="val 236"/>
                  <a:gd name="f116" fmla="val 776"/>
                  <a:gd name="f117" fmla="val 202"/>
                  <a:gd name="f118" fmla="val 848"/>
                  <a:gd name="f119" fmla="val 872"/>
                  <a:gd name="f120" fmla="val 143"/>
                  <a:gd name="f121" fmla="val 880"/>
                  <a:gd name="f122" fmla="val 888"/>
                  <a:gd name="f123" fmla="val 928"/>
                  <a:gd name="f124" fmla="val 960"/>
                  <a:gd name="f125" fmla="val 968"/>
                  <a:gd name="f126" fmla="val 992"/>
                  <a:gd name="f127" fmla="val 337"/>
                  <a:gd name="f128" fmla="val 1016"/>
                  <a:gd name="f129" fmla="val 396"/>
                  <a:gd name="f130" fmla="val 1024"/>
                  <a:gd name="f131" fmla="val 1032"/>
                  <a:gd name="f132" fmla="val 522"/>
                  <a:gd name="f133" fmla="val 1056"/>
                  <a:gd name="f134" fmla="val 1072"/>
                  <a:gd name="f135" fmla="val 607"/>
                  <a:gd name="f136" fmla="val 1080"/>
                  <a:gd name="f137" fmla="val 1064"/>
                  <a:gd name="f138" fmla="val 649"/>
                  <a:gd name="f139" fmla="val 716"/>
                  <a:gd name="f140" fmla="val 750"/>
                  <a:gd name="f141" fmla="val 842"/>
                  <a:gd name="f142" fmla="val 952"/>
                  <a:gd name="f143" fmla="val 876"/>
                  <a:gd name="f144" fmla="val 910"/>
                  <a:gd name="f145" fmla="val 984"/>
                  <a:gd name="f146" fmla="val 976"/>
                  <a:gd name="f147" fmla="val 1070"/>
                  <a:gd name="f148" fmla="val 904"/>
                  <a:gd name="f149" fmla="val 864"/>
                  <a:gd name="f150" fmla="val 832"/>
                  <a:gd name="f151" fmla="val 784"/>
                  <a:gd name="f152" fmla="val 994"/>
                  <a:gd name="f153" fmla="val 744"/>
                  <a:gd name="f154" fmla="val 720"/>
                  <a:gd name="f155" fmla="val 656"/>
                  <a:gd name="f156" fmla="+- 0 0 -90"/>
                  <a:gd name="f157" fmla="*/ f4 1 1146"/>
                  <a:gd name="f158" fmla="*/ f5 1 1088"/>
                  <a:gd name="f159" fmla="+- f8 0 f6"/>
                  <a:gd name="f160" fmla="+- f7 0 f6"/>
                  <a:gd name="f161" fmla="*/ f156 f0 1"/>
                  <a:gd name="f162" fmla="*/ f160 1 1146"/>
                  <a:gd name="f163" fmla="*/ f159 1 1088"/>
                  <a:gd name="f164" fmla="*/ 969 f160 1"/>
                  <a:gd name="f165" fmla="*/ 600 f159 1"/>
                  <a:gd name="f166" fmla="*/ 944 f160 1"/>
                  <a:gd name="f167" fmla="*/ 584 f159 1"/>
                  <a:gd name="f168" fmla="*/ 986 f160 1"/>
                  <a:gd name="f169" fmla="*/ 520 f159 1"/>
                  <a:gd name="f170" fmla="*/ 1019 f160 1"/>
                  <a:gd name="f171" fmla="*/ 472 f159 1"/>
                  <a:gd name="f172" fmla="*/ 1087 f160 1"/>
                  <a:gd name="f173" fmla="*/ 448 f159 1"/>
                  <a:gd name="f174" fmla="*/ 1112 f160 1"/>
                  <a:gd name="f175" fmla="*/ 320 f159 1"/>
                  <a:gd name="f176" fmla="*/ 1095 f160 1"/>
                  <a:gd name="f177" fmla="*/ 272 f159 1"/>
                  <a:gd name="f178" fmla="*/ 1011 f160 1"/>
                  <a:gd name="f179" fmla="*/ 248 f159 1"/>
                  <a:gd name="f180" fmla="*/ 927 f160 1"/>
                  <a:gd name="f181" fmla="*/ 208 f159 1"/>
                  <a:gd name="f182" fmla="*/ 851 f160 1"/>
                  <a:gd name="f183" fmla="*/ 136 f159 1"/>
                  <a:gd name="f184" fmla="*/ 809 f160 1"/>
                  <a:gd name="f185" fmla="*/ 112 f159 1"/>
                  <a:gd name="f186" fmla="*/ 767 f160 1"/>
                  <a:gd name="f187" fmla="*/ 88 f159 1"/>
                  <a:gd name="f188" fmla="*/ 708 f160 1"/>
                  <a:gd name="f189" fmla="*/ 48 f159 1"/>
                  <a:gd name="f190" fmla="*/ 666 f160 1"/>
                  <a:gd name="f191" fmla="*/ 0 f159 1"/>
                  <a:gd name="f192" fmla="*/ 598 f160 1"/>
                  <a:gd name="f193" fmla="*/ 24 f159 1"/>
                  <a:gd name="f194" fmla="*/ 564 f160 1"/>
                  <a:gd name="f195" fmla="*/ 104 f159 1"/>
                  <a:gd name="f196" fmla="*/ 489 f160 1"/>
                  <a:gd name="f197" fmla="*/ 455 f160 1"/>
                  <a:gd name="f198" fmla="*/ 168 f159 1"/>
                  <a:gd name="f199" fmla="*/ 413 f160 1"/>
                  <a:gd name="f200" fmla="*/ 184 f159 1"/>
                  <a:gd name="f201" fmla="*/ 345 f160 1"/>
                  <a:gd name="f202" fmla="*/ 160 f159 1"/>
                  <a:gd name="f203" fmla="*/ 269 f160 1"/>
                  <a:gd name="f204" fmla="*/ 144 f159 1"/>
                  <a:gd name="f205" fmla="*/ 303 f160 1"/>
                  <a:gd name="f206" fmla="*/ 256 f159 1"/>
                  <a:gd name="f207" fmla="*/ 211 f160 1"/>
                  <a:gd name="f208" fmla="*/ 240 f159 1"/>
                  <a:gd name="f209" fmla="*/ 177 f160 1"/>
                  <a:gd name="f210" fmla="*/ 232 f159 1"/>
                  <a:gd name="f211" fmla="*/ 126 f160 1"/>
                  <a:gd name="f212" fmla="*/ 84 f160 1"/>
                  <a:gd name="f213" fmla="*/ 216 f159 1"/>
                  <a:gd name="f214" fmla="*/ 8 f160 1"/>
                  <a:gd name="f215" fmla="*/ 25 f160 1"/>
                  <a:gd name="f216" fmla="*/ 17 f160 1"/>
                  <a:gd name="f217" fmla="*/ 288 f159 1"/>
                  <a:gd name="f218" fmla="*/ 42 f160 1"/>
                  <a:gd name="f219" fmla="*/ 312 f159 1"/>
                  <a:gd name="f220" fmla="*/ 109 f160 1"/>
                  <a:gd name="f221" fmla="*/ 328 f159 1"/>
                  <a:gd name="f222" fmla="*/ 160 f160 1"/>
                  <a:gd name="f223" fmla="*/ 368 f159 1"/>
                  <a:gd name="f224" fmla="*/ 194 f160 1"/>
                  <a:gd name="f225" fmla="*/ 400 f159 1"/>
                  <a:gd name="f226" fmla="*/ 536 f159 1"/>
                  <a:gd name="f227" fmla="*/ 278 f160 1"/>
                  <a:gd name="f228" fmla="*/ 295 f160 1"/>
                  <a:gd name="f229" fmla="*/ 640 f159 1"/>
                  <a:gd name="f230" fmla="*/ 236 f160 1"/>
                  <a:gd name="f231" fmla="*/ 776 f159 1"/>
                  <a:gd name="f232" fmla="*/ 872 f159 1"/>
                  <a:gd name="f233" fmla="*/ 888 f159 1"/>
                  <a:gd name="f234" fmla="*/ 244 f160 1"/>
                  <a:gd name="f235" fmla="*/ 960 f159 1"/>
                  <a:gd name="f236" fmla="*/ 320 f160 1"/>
                  <a:gd name="f237" fmla="*/ 992 f159 1"/>
                  <a:gd name="f238" fmla="*/ 396 f160 1"/>
                  <a:gd name="f239" fmla="*/ 1024 f159 1"/>
                  <a:gd name="f240" fmla="*/ 522 f160 1"/>
                  <a:gd name="f241" fmla="*/ 1056 f159 1"/>
                  <a:gd name="f242" fmla="*/ 607 f160 1"/>
                  <a:gd name="f243" fmla="*/ 1088 f159 1"/>
                  <a:gd name="f244" fmla="*/ 640 f160 1"/>
                  <a:gd name="f245" fmla="*/ 1064 f159 1"/>
                  <a:gd name="f246" fmla="*/ 632 f160 1"/>
                  <a:gd name="f247" fmla="*/ 682 f160 1"/>
                  <a:gd name="f248" fmla="*/ 944 f159 1"/>
                  <a:gd name="f249" fmla="*/ 750 f160 1"/>
                  <a:gd name="f250" fmla="*/ 928 f159 1"/>
                  <a:gd name="f251" fmla="*/ 876 f160 1"/>
                  <a:gd name="f252" fmla="*/ 968 f159 1"/>
                  <a:gd name="f253" fmla="*/ 984 f159 1"/>
                  <a:gd name="f254" fmla="*/ 864 f159 1"/>
                  <a:gd name="f255" fmla="*/ 784 f159 1"/>
                  <a:gd name="f256" fmla="*/ 1036 f160 1"/>
                  <a:gd name="f257" fmla="*/ 720 f159 1"/>
                  <a:gd name="f258" fmla="*/ 656 f159 1"/>
                  <a:gd name="f259" fmla="*/ 616 f159 1"/>
                  <a:gd name="f260" fmla="*/ 0 f160 1"/>
                  <a:gd name="f261" fmla="*/ 1146 f160 1"/>
                  <a:gd name="f262" fmla="*/ f161 1 f3"/>
                  <a:gd name="f263" fmla="*/ f164 1 1146"/>
                  <a:gd name="f264" fmla="*/ f165 1 1088"/>
                  <a:gd name="f265" fmla="*/ f166 1 1146"/>
                  <a:gd name="f266" fmla="*/ f167 1 1088"/>
                  <a:gd name="f267" fmla="*/ f168 1 1146"/>
                  <a:gd name="f268" fmla="*/ f169 1 1088"/>
                  <a:gd name="f269" fmla="*/ f170 1 1146"/>
                  <a:gd name="f270" fmla="*/ f171 1 1088"/>
                  <a:gd name="f271" fmla="*/ f172 1 1146"/>
                  <a:gd name="f272" fmla="*/ f173 1 1088"/>
                  <a:gd name="f273" fmla="*/ f174 1 1146"/>
                  <a:gd name="f274" fmla="*/ f175 1 1088"/>
                  <a:gd name="f275" fmla="*/ f176 1 1146"/>
                  <a:gd name="f276" fmla="*/ f177 1 1088"/>
                  <a:gd name="f277" fmla="*/ f178 1 1146"/>
                  <a:gd name="f278" fmla="*/ f179 1 1088"/>
                  <a:gd name="f279" fmla="*/ f180 1 1146"/>
                  <a:gd name="f280" fmla="*/ f181 1 1088"/>
                  <a:gd name="f281" fmla="*/ f182 1 1146"/>
                  <a:gd name="f282" fmla="*/ f183 1 1088"/>
                  <a:gd name="f283" fmla="*/ f184 1 1146"/>
                  <a:gd name="f284" fmla="*/ f185 1 1088"/>
                  <a:gd name="f285" fmla="*/ f186 1 1146"/>
                  <a:gd name="f286" fmla="*/ f187 1 1088"/>
                  <a:gd name="f287" fmla="*/ f188 1 1146"/>
                  <a:gd name="f288" fmla="*/ f189 1 1088"/>
                  <a:gd name="f289" fmla="*/ f190 1 1146"/>
                  <a:gd name="f290" fmla="*/ f191 1 1088"/>
                  <a:gd name="f291" fmla="*/ f192 1 1146"/>
                  <a:gd name="f292" fmla="*/ f193 1 1088"/>
                  <a:gd name="f293" fmla="*/ f194 1 1146"/>
                  <a:gd name="f294" fmla="*/ f195 1 1088"/>
                  <a:gd name="f295" fmla="*/ f196 1 1146"/>
                  <a:gd name="f296" fmla="*/ f197 1 1146"/>
                  <a:gd name="f297" fmla="*/ f198 1 1088"/>
                  <a:gd name="f298" fmla="*/ f199 1 1146"/>
                  <a:gd name="f299" fmla="*/ f200 1 1088"/>
                  <a:gd name="f300" fmla="*/ f201 1 1146"/>
                  <a:gd name="f301" fmla="*/ f202 1 1088"/>
                  <a:gd name="f302" fmla="*/ f203 1 1146"/>
                  <a:gd name="f303" fmla="*/ f204 1 1088"/>
                  <a:gd name="f304" fmla="*/ f205 1 1146"/>
                  <a:gd name="f305" fmla="*/ f206 1 1088"/>
                  <a:gd name="f306" fmla="*/ f207 1 1146"/>
                  <a:gd name="f307" fmla="*/ f208 1 1088"/>
                  <a:gd name="f308" fmla="*/ f209 1 1146"/>
                  <a:gd name="f309" fmla="*/ f210 1 1088"/>
                  <a:gd name="f310" fmla="*/ f211 1 1146"/>
                  <a:gd name="f311" fmla="*/ f212 1 1146"/>
                  <a:gd name="f312" fmla="*/ f213 1 1088"/>
                  <a:gd name="f313" fmla="*/ f214 1 1146"/>
                  <a:gd name="f314" fmla="*/ f215 1 1146"/>
                  <a:gd name="f315" fmla="*/ f216 1 1146"/>
                  <a:gd name="f316" fmla="*/ f217 1 1088"/>
                  <a:gd name="f317" fmla="*/ f218 1 1146"/>
                  <a:gd name="f318" fmla="*/ f219 1 1088"/>
                  <a:gd name="f319" fmla="*/ f220 1 1146"/>
                  <a:gd name="f320" fmla="*/ f221 1 1088"/>
                  <a:gd name="f321" fmla="*/ f222 1 1146"/>
                  <a:gd name="f322" fmla="*/ f223 1 1088"/>
                  <a:gd name="f323" fmla="*/ f224 1 1146"/>
                  <a:gd name="f324" fmla="*/ f225 1 1088"/>
                  <a:gd name="f325" fmla="*/ f226 1 1088"/>
                  <a:gd name="f326" fmla="*/ f227 1 1146"/>
                  <a:gd name="f327" fmla="*/ f228 1 1146"/>
                  <a:gd name="f328" fmla="*/ f229 1 1088"/>
                  <a:gd name="f329" fmla="*/ f230 1 1146"/>
                  <a:gd name="f330" fmla="*/ f231 1 1088"/>
                  <a:gd name="f331" fmla="*/ f232 1 1088"/>
                  <a:gd name="f332" fmla="*/ f233 1 1088"/>
                  <a:gd name="f333" fmla="*/ f234 1 1146"/>
                  <a:gd name="f334" fmla="*/ f235 1 1088"/>
                  <a:gd name="f335" fmla="*/ f236 1 1146"/>
                  <a:gd name="f336" fmla="*/ f237 1 1088"/>
                  <a:gd name="f337" fmla="*/ f238 1 1146"/>
                  <a:gd name="f338" fmla="*/ f239 1 1088"/>
                  <a:gd name="f339" fmla="*/ f240 1 1146"/>
                  <a:gd name="f340" fmla="*/ f241 1 1088"/>
                  <a:gd name="f341" fmla="*/ f242 1 1146"/>
                  <a:gd name="f342" fmla="*/ f243 1 1088"/>
                  <a:gd name="f343" fmla="*/ f244 1 1146"/>
                  <a:gd name="f344" fmla="*/ f245 1 1088"/>
                  <a:gd name="f345" fmla="*/ f246 1 1146"/>
                  <a:gd name="f346" fmla="*/ f247 1 1146"/>
                  <a:gd name="f347" fmla="*/ f248 1 1088"/>
                  <a:gd name="f348" fmla="*/ f249 1 1146"/>
                  <a:gd name="f349" fmla="*/ f250 1 1088"/>
                  <a:gd name="f350" fmla="*/ f251 1 1146"/>
                  <a:gd name="f351" fmla="*/ f252 1 1088"/>
                  <a:gd name="f352" fmla="*/ f253 1 1088"/>
                  <a:gd name="f353" fmla="*/ f254 1 1088"/>
                  <a:gd name="f354" fmla="*/ f255 1 1088"/>
                  <a:gd name="f355" fmla="*/ f256 1 1146"/>
                  <a:gd name="f356" fmla="*/ f257 1 1088"/>
                  <a:gd name="f357" fmla="*/ f258 1 1088"/>
                  <a:gd name="f358" fmla="*/ f259 1 1088"/>
                  <a:gd name="f359" fmla="*/ f260 1 1146"/>
                  <a:gd name="f360" fmla="*/ f261 1 1146"/>
                  <a:gd name="f361" fmla="+- f262 0 f1"/>
                  <a:gd name="f362" fmla="*/ f263 1 f162"/>
                  <a:gd name="f363" fmla="*/ f264 1 f163"/>
                  <a:gd name="f364" fmla="*/ f265 1 f162"/>
                  <a:gd name="f365" fmla="*/ f266 1 f163"/>
                  <a:gd name="f366" fmla="*/ f267 1 f162"/>
                  <a:gd name="f367" fmla="*/ f268 1 f163"/>
                  <a:gd name="f368" fmla="*/ f269 1 f162"/>
                  <a:gd name="f369" fmla="*/ f270 1 f163"/>
                  <a:gd name="f370" fmla="*/ f271 1 f162"/>
                  <a:gd name="f371" fmla="*/ f272 1 f163"/>
                  <a:gd name="f372" fmla="*/ f273 1 f162"/>
                  <a:gd name="f373" fmla="*/ f274 1 f163"/>
                  <a:gd name="f374" fmla="*/ f275 1 f162"/>
                  <a:gd name="f375" fmla="*/ f276 1 f163"/>
                  <a:gd name="f376" fmla="*/ f277 1 f162"/>
                  <a:gd name="f377" fmla="*/ f278 1 f163"/>
                  <a:gd name="f378" fmla="*/ f279 1 f162"/>
                  <a:gd name="f379" fmla="*/ f280 1 f163"/>
                  <a:gd name="f380" fmla="*/ f281 1 f162"/>
                  <a:gd name="f381" fmla="*/ f282 1 f163"/>
                  <a:gd name="f382" fmla="*/ f283 1 f162"/>
                  <a:gd name="f383" fmla="*/ f284 1 f163"/>
                  <a:gd name="f384" fmla="*/ f285 1 f162"/>
                  <a:gd name="f385" fmla="*/ f286 1 f163"/>
                  <a:gd name="f386" fmla="*/ f287 1 f162"/>
                  <a:gd name="f387" fmla="*/ f288 1 f163"/>
                  <a:gd name="f388" fmla="*/ f289 1 f162"/>
                  <a:gd name="f389" fmla="*/ f290 1 f163"/>
                  <a:gd name="f390" fmla="*/ f291 1 f162"/>
                  <a:gd name="f391" fmla="*/ f292 1 f163"/>
                  <a:gd name="f392" fmla="*/ f293 1 f162"/>
                  <a:gd name="f393" fmla="*/ f294 1 f163"/>
                  <a:gd name="f394" fmla="*/ f295 1 f162"/>
                  <a:gd name="f395" fmla="*/ f296 1 f162"/>
                  <a:gd name="f396" fmla="*/ f297 1 f163"/>
                  <a:gd name="f397" fmla="*/ f298 1 f162"/>
                  <a:gd name="f398" fmla="*/ f299 1 f163"/>
                  <a:gd name="f399" fmla="*/ f300 1 f162"/>
                  <a:gd name="f400" fmla="*/ f301 1 f163"/>
                  <a:gd name="f401" fmla="*/ f302 1 f162"/>
                  <a:gd name="f402" fmla="*/ f303 1 f163"/>
                  <a:gd name="f403" fmla="*/ f304 1 f162"/>
                  <a:gd name="f404" fmla="*/ f305 1 f163"/>
                  <a:gd name="f405" fmla="*/ f306 1 f162"/>
                  <a:gd name="f406" fmla="*/ f307 1 f163"/>
                  <a:gd name="f407" fmla="*/ f308 1 f162"/>
                  <a:gd name="f408" fmla="*/ f309 1 f163"/>
                  <a:gd name="f409" fmla="*/ f310 1 f162"/>
                  <a:gd name="f410" fmla="*/ f311 1 f162"/>
                  <a:gd name="f411" fmla="*/ f312 1 f163"/>
                  <a:gd name="f412" fmla="*/ f313 1 f162"/>
                  <a:gd name="f413" fmla="*/ f314 1 f162"/>
                  <a:gd name="f414" fmla="*/ f315 1 f162"/>
                  <a:gd name="f415" fmla="*/ f316 1 f163"/>
                  <a:gd name="f416" fmla="*/ f317 1 f162"/>
                  <a:gd name="f417" fmla="*/ f318 1 f163"/>
                  <a:gd name="f418" fmla="*/ f319 1 f162"/>
                  <a:gd name="f419" fmla="*/ f320 1 f163"/>
                  <a:gd name="f420" fmla="*/ f321 1 f162"/>
                  <a:gd name="f421" fmla="*/ f322 1 f163"/>
                  <a:gd name="f422" fmla="*/ f323 1 f162"/>
                  <a:gd name="f423" fmla="*/ f324 1 f163"/>
                  <a:gd name="f424" fmla="*/ f325 1 f163"/>
                  <a:gd name="f425" fmla="*/ f326 1 f162"/>
                  <a:gd name="f426" fmla="*/ f327 1 f162"/>
                  <a:gd name="f427" fmla="*/ f328 1 f163"/>
                  <a:gd name="f428" fmla="*/ f329 1 f162"/>
                  <a:gd name="f429" fmla="*/ f330 1 f163"/>
                  <a:gd name="f430" fmla="*/ f331 1 f163"/>
                  <a:gd name="f431" fmla="*/ f332 1 f163"/>
                  <a:gd name="f432" fmla="*/ f333 1 f162"/>
                  <a:gd name="f433" fmla="*/ f334 1 f163"/>
                  <a:gd name="f434" fmla="*/ f335 1 f162"/>
                  <a:gd name="f435" fmla="*/ f336 1 f163"/>
                  <a:gd name="f436" fmla="*/ f337 1 f162"/>
                  <a:gd name="f437" fmla="*/ f338 1 f163"/>
                  <a:gd name="f438" fmla="*/ f339 1 f162"/>
                  <a:gd name="f439" fmla="*/ f340 1 f163"/>
                  <a:gd name="f440" fmla="*/ f341 1 f162"/>
                  <a:gd name="f441" fmla="*/ f342 1 f163"/>
                  <a:gd name="f442" fmla="*/ f343 1 f162"/>
                  <a:gd name="f443" fmla="*/ f344 1 f163"/>
                  <a:gd name="f444" fmla="*/ f345 1 f162"/>
                  <a:gd name="f445" fmla="*/ f346 1 f162"/>
                  <a:gd name="f446" fmla="*/ f347 1 f163"/>
                  <a:gd name="f447" fmla="*/ f348 1 f162"/>
                  <a:gd name="f448" fmla="*/ f349 1 f163"/>
                  <a:gd name="f449" fmla="*/ f350 1 f162"/>
                  <a:gd name="f450" fmla="*/ f351 1 f163"/>
                  <a:gd name="f451" fmla="*/ f352 1 f163"/>
                  <a:gd name="f452" fmla="*/ f353 1 f163"/>
                  <a:gd name="f453" fmla="*/ f354 1 f163"/>
                  <a:gd name="f454" fmla="*/ f355 1 f162"/>
                  <a:gd name="f455" fmla="*/ f356 1 f163"/>
                  <a:gd name="f456" fmla="*/ f357 1 f163"/>
                  <a:gd name="f457" fmla="*/ f358 1 f163"/>
                  <a:gd name="f458" fmla="*/ f359 1 f162"/>
                  <a:gd name="f459" fmla="*/ f360 1 f162"/>
                  <a:gd name="f460" fmla="*/ f458 f157 1"/>
                  <a:gd name="f461" fmla="*/ f459 f157 1"/>
                  <a:gd name="f462" fmla="*/ f441 f158 1"/>
                  <a:gd name="f463" fmla="*/ f389 f158 1"/>
                  <a:gd name="f464" fmla="*/ f362 f157 1"/>
                  <a:gd name="f465" fmla="*/ f363 f158 1"/>
                  <a:gd name="f466" fmla="*/ f364 f157 1"/>
                  <a:gd name="f467" fmla="*/ f365 f158 1"/>
                  <a:gd name="f468" fmla="*/ f366 f157 1"/>
                  <a:gd name="f469" fmla="*/ f367 f158 1"/>
                  <a:gd name="f470" fmla="*/ f368 f157 1"/>
                  <a:gd name="f471" fmla="*/ f369 f158 1"/>
                  <a:gd name="f472" fmla="*/ f370 f157 1"/>
                  <a:gd name="f473" fmla="*/ f371 f158 1"/>
                  <a:gd name="f474" fmla="*/ f372 f157 1"/>
                  <a:gd name="f475" fmla="*/ f373 f158 1"/>
                  <a:gd name="f476" fmla="*/ f374 f157 1"/>
                  <a:gd name="f477" fmla="*/ f375 f158 1"/>
                  <a:gd name="f478" fmla="*/ f376 f157 1"/>
                  <a:gd name="f479" fmla="*/ f377 f158 1"/>
                  <a:gd name="f480" fmla="*/ f378 f157 1"/>
                  <a:gd name="f481" fmla="*/ f379 f158 1"/>
                  <a:gd name="f482" fmla="*/ f380 f157 1"/>
                  <a:gd name="f483" fmla="*/ f381 f158 1"/>
                  <a:gd name="f484" fmla="*/ f382 f157 1"/>
                  <a:gd name="f485" fmla="*/ f383 f158 1"/>
                  <a:gd name="f486" fmla="*/ f384 f157 1"/>
                  <a:gd name="f487" fmla="*/ f385 f158 1"/>
                  <a:gd name="f488" fmla="*/ f386 f157 1"/>
                  <a:gd name="f489" fmla="*/ f387 f158 1"/>
                  <a:gd name="f490" fmla="*/ f388 f157 1"/>
                  <a:gd name="f491" fmla="*/ f390 f157 1"/>
                  <a:gd name="f492" fmla="*/ f391 f158 1"/>
                  <a:gd name="f493" fmla="*/ f392 f157 1"/>
                  <a:gd name="f494" fmla="*/ f393 f158 1"/>
                  <a:gd name="f495" fmla="*/ f394 f157 1"/>
                  <a:gd name="f496" fmla="*/ f395 f157 1"/>
                  <a:gd name="f497" fmla="*/ f396 f158 1"/>
                  <a:gd name="f498" fmla="*/ f397 f157 1"/>
                  <a:gd name="f499" fmla="*/ f398 f158 1"/>
                  <a:gd name="f500" fmla="*/ f399 f157 1"/>
                  <a:gd name="f501" fmla="*/ f400 f158 1"/>
                  <a:gd name="f502" fmla="*/ f401 f157 1"/>
                  <a:gd name="f503" fmla="*/ f402 f158 1"/>
                  <a:gd name="f504" fmla="*/ f403 f157 1"/>
                  <a:gd name="f505" fmla="*/ f404 f158 1"/>
                  <a:gd name="f506" fmla="*/ f405 f157 1"/>
                  <a:gd name="f507" fmla="*/ f406 f158 1"/>
                  <a:gd name="f508" fmla="*/ f407 f157 1"/>
                  <a:gd name="f509" fmla="*/ f408 f158 1"/>
                  <a:gd name="f510" fmla="*/ f409 f157 1"/>
                  <a:gd name="f511" fmla="*/ f410 f157 1"/>
                  <a:gd name="f512" fmla="*/ f411 f158 1"/>
                  <a:gd name="f513" fmla="*/ f412 f157 1"/>
                  <a:gd name="f514" fmla="*/ f413 f157 1"/>
                  <a:gd name="f515" fmla="*/ f414 f157 1"/>
                  <a:gd name="f516" fmla="*/ f415 f158 1"/>
                  <a:gd name="f517" fmla="*/ f416 f157 1"/>
                  <a:gd name="f518" fmla="*/ f417 f158 1"/>
                  <a:gd name="f519" fmla="*/ f418 f157 1"/>
                  <a:gd name="f520" fmla="*/ f419 f158 1"/>
                  <a:gd name="f521" fmla="*/ f420 f157 1"/>
                  <a:gd name="f522" fmla="*/ f421 f158 1"/>
                  <a:gd name="f523" fmla="*/ f422 f157 1"/>
                  <a:gd name="f524" fmla="*/ f423 f158 1"/>
                  <a:gd name="f525" fmla="*/ f424 f158 1"/>
                  <a:gd name="f526" fmla="*/ f425 f157 1"/>
                  <a:gd name="f527" fmla="*/ f426 f157 1"/>
                  <a:gd name="f528" fmla="*/ f427 f158 1"/>
                  <a:gd name="f529" fmla="*/ f428 f157 1"/>
                  <a:gd name="f530" fmla="*/ f429 f158 1"/>
                  <a:gd name="f531" fmla="*/ f430 f158 1"/>
                  <a:gd name="f532" fmla="*/ f431 f158 1"/>
                  <a:gd name="f533" fmla="*/ f432 f157 1"/>
                  <a:gd name="f534" fmla="*/ f433 f158 1"/>
                  <a:gd name="f535" fmla="*/ f434 f157 1"/>
                  <a:gd name="f536" fmla="*/ f435 f158 1"/>
                  <a:gd name="f537" fmla="*/ f436 f157 1"/>
                  <a:gd name="f538" fmla="*/ f437 f158 1"/>
                  <a:gd name="f539" fmla="*/ f438 f157 1"/>
                  <a:gd name="f540" fmla="*/ f439 f158 1"/>
                  <a:gd name="f541" fmla="*/ f440 f157 1"/>
                  <a:gd name="f542" fmla="*/ f442 f157 1"/>
                  <a:gd name="f543" fmla="*/ f443 f158 1"/>
                  <a:gd name="f544" fmla="*/ f444 f157 1"/>
                  <a:gd name="f545" fmla="*/ f445 f157 1"/>
                  <a:gd name="f546" fmla="*/ f446 f158 1"/>
                  <a:gd name="f547" fmla="*/ f447 f157 1"/>
                  <a:gd name="f548" fmla="*/ f448 f158 1"/>
                  <a:gd name="f549" fmla="*/ f449 f157 1"/>
                  <a:gd name="f550" fmla="*/ f450 f158 1"/>
                  <a:gd name="f551" fmla="*/ f451 f158 1"/>
                  <a:gd name="f552" fmla="*/ f452 f158 1"/>
                  <a:gd name="f553" fmla="*/ f453 f158 1"/>
                  <a:gd name="f554" fmla="*/ f454 f157 1"/>
                  <a:gd name="f555" fmla="*/ f455 f158 1"/>
                  <a:gd name="f556" fmla="*/ f456 f158 1"/>
                  <a:gd name="f557" fmla="*/ f457 f15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61">
                    <a:pos x="f464" y="f465"/>
                  </a:cxn>
                  <a:cxn ang="f361">
                    <a:pos x="f466" y="f467"/>
                  </a:cxn>
                  <a:cxn ang="f361">
                    <a:pos x="f468" y="f469"/>
                  </a:cxn>
                  <a:cxn ang="f361">
                    <a:pos x="f470" y="f471"/>
                  </a:cxn>
                  <a:cxn ang="f361">
                    <a:pos x="f472" y="f473"/>
                  </a:cxn>
                  <a:cxn ang="f361">
                    <a:pos x="f474" y="f475"/>
                  </a:cxn>
                  <a:cxn ang="f361">
                    <a:pos x="f476" y="f477"/>
                  </a:cxn>
                  <a:cxn ang="f361">
                    <a:pos x="f478" y="f479"/>
                  </a:cxn>
                  <a:cxn ang="f361">
                    <a:pos x="f480" y="f481"/>
                  </a:cxn>
                  <a:cxn ang="f361">
                    <a:pos x="f482" y="f483"/>
                  </a:cxn>
                  <a:cxn ang="f361">
                    <a:pos x="f484" y="f485"/>
                  </a:cxn>
                  <a:cxn ang="f361">
                    <a:pos x="f486" y="f487"/>
                  </a:cxn>
                  <a:cxn ang="f361">
                    <a:pos x="f488" y="f489"/>
                  </a:cxn>
                  <a:cxn ang="f361">
                    <a:pos x="f490" y="f463"/>
                  </a:cxn>
                  <a:cxn ang="f361">
                    <a:pos x="f491" y="f492"/>
                  </a:cxn>
                  <a:cxn ang="f361">
                    <a:pos x="f493" y="f494"/>
                  </a:cxn>
                  <a:cxn ang="f361">
                    <a:pos x="f495" y="f483"/>
                  </a:cxn>
                  <a:cxn ang="f361">
                    <a:pos x="f496" y="f497"/>
                  </a:cxn>
                  <a:cxn ang="f361">
                    <a:pos x="f498" y="f499"/>
                  </a:cxn>
                  <a:cxn ang="f361">
                    <a:pos x="f500" y="f501"/>
                  </a:cxn>
                  <a:cxn ang="f361">
                    <a:pos x="f502" y="f503"/>
                  </a:cxn>
                  <a:cxn ang="f361">
                    <a:pos x="f504" y="f505"/>
                  </a:cxn>
                  <a:cxn ang="f361">
                    <a:pos x="f506" y="f507"/>
                  </a:cxn>
                  <a:cxn ang="f361">
                    <a:pos x="f508" y="f509"/>
                  </a:cxn>
                  <a:cxn ang="f361">
                    <a:pos x="f510" y="f481"/>
                  </a:cxn>
                  <a:cxn ang="f361">
                    <a:pos x="f511" y="f512"/>
                  </a:cxn>
                  <a:cxn ang="f361">
                    <a:pos x="f513" y="f509"/>
                  </a:cxn>
                  <a:cxn ang="f361">
                    <a:pos x="f513" y="f479"/>
                  </a:cxn>
                  <a:cxn ang="f361">
                    <a:pos x="f514" y="f477"/>
                  </a:cxn>
                  <a:cxn ang="f361">
                    <a:pos x="f515" y="f516"/>
                  </a:cxn>
                  <a:cxn ang="f361">
                    <a:pos x="f517" y="f518"/>
                  </a:cxn>
                  <a:cxn ang="f361">
                    <a:pos x="f519" y="f520"/>
                  </a:cxn>
                  <a:cxn ang="f361">
                    <a:pos x="f521" y="f522"/>
                  </a:cxn>
                  <a:cxn ang="f361">
                    <a:pos x="f523" y="f524"/>
                  </a:cxn>
                  <a:cxn ang="f361">
                    <a:pos x="f506" y="f473"/>
                  </a:cxn>
                  <a:cxn ang="f361">
                    <a:pos x="f502" y="f525"/>
                  </a:cxn>
                  <a:cxn ang="f361">
                    <a:pos x="f526" y="f467"/>
                  </a:cxn>
                  <a:cxn ang="f361">
                    <a:pos x="f527" y="f528"/>
                  </a:cxn>
                  <a:cxn ang="f361">
                    <a:pos x="f529" y="f530"/>
                  </a:cxn>
                  <a:cxn ang="f361">
                    <a:pos x="f508" y="f531"/>
                  </a:cxn>
                  <a:cxn ang="f361">
                    <a:pos x="f521" y="f532"/>
                  </a:cxn>
                  <a:cxn ang="f361">
                    <a:pos x="f533" y="f534"/>
                  </a:cxn>
                  <a:cxn ang="f361">
                    <a:pos x="f535" y="f536"/>
                  </a:cxn>
                  <a:cxn ang="f361">
                    <a:pos x="f537" y="f538"/>
                  </a:cxn>
                  <a:cxn ang="f361">
                    <a:pos x="f539" y="f540"/>
                  </a:cxn>
                  <a:cxn ang="f361">
                    <a:pos x="f541" y="f462"/>
                  </a:cxn>
                  <a:cxn ang="f361">
                    <a:pos x="f542" y="f543"/>
                  </a:cxn>
                  <a:cxn ang="f361">
                    <a:pos x="f544" y="f536"/>
                  </a:cxn>
                  <a:cxn ang="f361">
                    <a:pos x="f545" y="f546"/>
                  </a:cxn>
                  <a:cxn ang="f361">
                    <a:pos x="f547" y="f548"/>
                  </a:cxn>
                  <a:cxn ang="f361">
                    <a:pos x="f549" y="f550"/>
                  </a:cxn>
                  <a:cxn ang="f361">
                    <a:pos x="f466" y="f551"/>
                  </a:cxn>
                  <a:cxn ang="f361">
                    <a:pos x="f464" y="f550"/>
                  </a:cxn>
                  <a:cxn ang="f361">
                    <a:pos x="f470" y="f548"/>
                  </a:cxn>
                  <a:cxn ang="f361">
                    <a:pos x="f472" y="f552"/>
                  </a:cxn>
                  <a:cxn ang="f361">
                    <a:pos x="f470" y="f553"/>
                  </a:cxn>
                  <a:cxn ang="f361">
                    <a:pos x="f554" y="f555"/>
                  </a:cxn>
                  <a:cxn ang="f361">
                    <a:pos x="f554" y="f556"/>
                  </a:cxn>
                  <a:cxn ang="f361">
                    <a:pos x="f478" y="f557"/>
                  </a:cxn>
                </a:cxnLst>
                <a:rect l="f460" t="f463" r="f461" b="f462"/>
                <a:pathLst>
                  <a:path w="1146" h="1088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0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"/>
                    </a:lnTo>
                    <a:lnTo>
                      <a:pt x="f28" y="f29"/>
                    </a:lnTo>
                    <a:lnTo>
                      <a:pt x="f7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9" y="f35"/>
                    </a:lnTo>
                    <a:lnTo>
                      <a:pt x="f18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3" y="f45"/>
                    </a:lnTo>
                    <a:lnTo>
                      <a:pt x="f46" y="f47"/>
                    </a:lnTo>
                    <a:lnTo>
                      <a:pt x="f46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6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48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42"/>
                    </a:lnTo>
                    <a:lnTo>
                      <a:pt x="f66" y="f44"/>
                    </a:lnTo>
                    <a:lnTo>
                      <a:pt x="f67" y="f40"/>
                    </a:lnTo>
                    <a:lnTo>
                      <a:pt x="f68" y="f69"/>
                    </a:lnTo>
                    <a:lnTo>
                      <a:pt x="f70" y="f69"/>
                    </a:lnTo>
                    <a:lnTo>
                      <a:pt x="f71" y="f40"/>
                    </a:lnTo>
                    <a:lnTo>
                      <a:pt x="f72" y="f73"/>
                    </a:lnTo>
                    <a:lnTo>
                      <a:pt x="f74" y="f44"/>
                    </a:lnTo>
                    <a:lnTo>
                      <a:pt x="f75" y="f44"/>
                    </a:lnTo>
                    <a:lnTo>
                      <a:pt x="f76" y="f77"/>
                    </a:lnTo>
                    <a:lnTo>
                      <a:pt x="f78" y="f34"/>
                    </a:lnTo>
                    <a:lnTo>
                      <a:pt x="f79" y="f35"/>
                    </a:lnTo>
                    <a:lnTo>
                      <a:pt x="f80" y="f81"/>
                    </a:lnTo>
                    <a:lnTo>
                      <a:pt x="f82" y="f35"/>
                    </a:lnTo>
                    <a:lnTo>
                      <a:pt x="f83" y="f84"/>
                    </a:lnTo>
                    <a:lnTo>
                      <a:pt x="f85" y="f38"/>
                    </a:lnTo>
                    <a:lnTo>
                      <a:pt x="f86" y="f38"/>
                    </a:lnTo>
                    <a:lnTo>
                      <a:pt x="f87" y="f36"/>
                    </a:lnTo>
                    <a:lnTo>
                      <a:pt x="f88" y="f36"/>
                    </a:lnTo>
                    <a:lnTo>
                      <a:pt x="f89" y="f36"/>
                    </a:lnTo>
                    <a:lnTo>
                      <a:pt x="f57" y="f84"/>
                    </a:lnTo>
                    <a:lnTo>
                      <a:pt x="f6" y="f81"/>
                    </a:lnTo>
                    <a:lnTo>
                      <a:pt x="f57" y="f35"/>
                    </a:lnTo>
                    <a:lnTo>
                      <a:pt x="f90" y="f32"/>
                    </a:lnTo>
                    <a:lnTo>
                      <a:pt x="f91" y="f32"/>
                    </a:lnTo>
                    <a:lnTo>
                      <a:pt x="f92" y="f93"/>
                    </a:lnTo>
                    <a:lnTo>
                      <a:pt x="f92" y="f30"/>
                    </a:lnTo>
                    <a:lnTo>
                      <a:pt x="f91" y="f94"/>
                    </a:lnTo>
                    <a:lnTo>
                      <a:pt x="f95" y="f96"/>
                    </a:lnTo>
                    <a:lnTo>
                      <a:pt x="f97" y="f29"/>
                    </a:lnTo>
                    <a:lnTo>
                      <a:pt x="f87" y="f74"/>
                    </a:lnTo>
                    <a:lnTo>
                      <a:pt x="f98" y="f99"/>
                    </a:lnTo>
                    <a:lnTo>
                      <a:pt x="f73" y="f100"/>
                    </a:lnTo>
                    <a:lnTo>
                      <a:pt x="f101" y="f102"/>
                    </a:lnTo>
                    <a:lnTo>
                      <a:pt x="f82" y="f103"/>
                    </a:lnTo>
                    <a:lnTo>
                      <a:pt x="f104" y="f105"/>
                    </a:lnTo>
                    <a:lnTo>
                      <a:pt x="f80" y="f26"/>
                    </a:lnTo>
                    <a:lnTo>
                      <a:pt x="f106" y="f107"/>
                    </a:lnTo>
                    <a:lnTo>
                      <a:pt x="f75" y="f108"/>
                    </a:lnTo>
                    <a:lnTo>
                      <a:pt x="f109" y="f110"/>
                    </a:lnTo>
                    <a:lnTo>
                      <a:pt x="f111" y="f15"/>
                    </a:lnTo>
                    <a:lnTo>
                      <a:pt x="f79" y="f112"/>
                    </a:lnTo>
                    <a:lnTo>
                      <a:pt x="f76" y="f113"/>
                    </a:lnTo>
                    <a:lnTo>
                      <a:pt x="f75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83" y="f119"/>
                    </a:lnTo>
                    <a:lnTo>
                      <a:pt x="f120" y="f121"/>
                    </a:lnTo>
                    <a:lnTo>
                      <a:pt x="f73" y="f122"/>
                    </a:lnTo>
                    <a:lnTo>
                      <a:pt x="f80" y="f123"/>
                    </a:lnTo>
                    <a:lnTo>
                      <a:pt x="f106" y="f124"/>
                    </a:lnTo>
                    <a:lnTo>
                      <a:pt x="f111" y="f125"/>
                    </a:lnTo>
                    <a:lnTo>
                      <a:pt x="f29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66" y="f131"/>
                    </a:lnTo>
                    <a:lnTo>
                      <a:pt x="f132" y="f133"/>
                    </a:lnTo>
                    <a:lnTo>
                      <a:pt x="f60" y="f134"/>
                    </a:lnTo>
                    <a:lnTo>
                      <a:pt x="f135" y="f8"/>
                    </a:lnTo>
                    <a:lnTo>
                      <a:pt x="f114" y="f136"/>
                    </a:lnTo>
                    <a:lnTo>
                      <a:pt x="f113" y="f137"/>
                    </a:lnTo>
                    <a:lnTo>
                      <a:pt x="f56" y="f131"/>
                    </a:lnTo>
                    <a:lnTo>
                      <a:pt x="f114" y="f126"/>
                    </a:lnTo>
                    <a:lnTo>
                      <a:pt x="f138" y="f125"/>
                    </a:lnTo>
                    <a:lnTo>
                      <a:pt x="f53" y="f14"/>
                    </a:lnTo>
                    <a:lnTo>
                      <a:pt x="f139" y="f123"/>
                    </a:lnTo>
                    <a:lnTo>
                      <a:pt x="f140" y="f123"/>
                    </a:lnTo>
                    <a:lnTo>
                      <a:pt x="f141" y="f142"/>
                    </a:lnTo>
                    <a:lnTo>
                      <a:pt x="f143" y="f125"/>
                    </a:lnTo>
                    <a:lnTo>
                      <a:pt x="f144" y="f145"/>
                    </a:lnTo>
                    <a:lnTo>
                      <a:pt x="f14" y="f145"/>
                    </a:lnTo>
                    <a:lnTo>
                      <a:pt x="f124" y="f146"/>
                    </a:lnTo>
                    <a:lnTo>
                      <a:pt x="f11" y="f125"/>
                    </a:lnTo>
                    <a:lnTo>
                      <a:pt x="f16" y="f124"/>
                    </a:lnTo>
                    <a:lnTo>
                      <a:pt x="f21" y="f123"/>
                    </a:lnTo>
                    <a:lnTo>
                      <a:pt x="f147" y="f148"/>
                    </a:lnTo>
                    <a:lnTo>
                      <a:pt x="f25" y="f149"/>
                    </a:lnTo>
                    <a:lnTo>
                      <a:pt x="f9" y="f150"/>
                    </a:lnTo>
                    <a:lnTo>
                      <a:pt x="f21" y="f151"/>
                    </a:lnTo>
                    <a:lnTo>
                      <a:pt x="f152" y="f153"/>
                    </a:lnTo>
                    <a:lnTo>
                      <a:pt x="f33" y="f154"/>
                    </a:lnTo>
                    <a:lnTo>
                      <a:pt x="f21" y="f155"/>
                    </a:lnTo>
                    <a:lnTo>
                      <a:pt x="f33" y="f155"/>
                    </a:lnTo>
                    <a:lnTo>
                      <a:pt x="f21" y="f114"/>
                    </a:lnTo>
                    <a:lnTo>
                      <a:pt x="f9" y="f1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0" name="Freeform 33"/>
              <p:cNvSpPr/>
              <p:nvPr/>
            </p:nvSpPr>
            <p:spPr>
              <a:xfrm>
                <a:off x="5435522" y="4726259"/>
                <a:ext cx="1855015" cy="170561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180"/>
                  <a:gd name="f7" fmla="val 1080"/>
                  <a:gd name="f8" fmla="val 1155"/>
                  <a:gd name="f9" fmla="val 752"/>
                  <a:gd name="f10" fmla="val 1121"/>
                  <a:gd name="f11" fmla="val 728"/>
                  <a:gd name="f12" fmla="val 1087"/>
                  <a:gd name="f13" fmla="val 712"/>
                  <a:gd name="f14" fmla="val 1003"/>
                  <a:gd name="f15" fmla="val 672"/>
                  <a:gd name="f16" fmla="val 919"/>
                  <a:gd name="f17" fmla="val 632"/>
                  <a:gd name="f18" fmla="val 935"/>
                  <a:gd name="f19" fmla="val 616"/>
                  <a:gd name="f20" fmla="val 927"/>
                  <a:gd name="f21" fmla="val 600"/>
                  <a:gd name="f22" fmla="val 902"/>
                  <a:gd name="f23" fmla="val 584"/>
                  <a:gd name="f24" fmla="val 868"/>
                  <a:gd name="f25" fmla="val 592"/>
                  <a:gd name="f26" fmla="val 817"/>
                  <a:gd name="f27" fmla="val 775"/>
                  <a:gd name="f28" fmla="val 568"/>
                  <a:gd name="f29" fmla="val 733"/>
                  <a:gd name="f30" fmla="val 528"/>
                  <a:gd name="f31" fmla="val 708"/>
                  <a:gd name="f32" fmla="val 488"/>
                  <a:gd name="f33" fmla="val 683"/>
                  <a:gd name="f34" fmla="val 448"/>
                  <a:gd name="f35" fmla="val 641"/>
                  <a:gd name="f36" fmla="val 408"/>
                  <a:gd name="f37" fmla="val 556"/>
                  <a:gd name="f38" fmla="val 344"/>
                  <a:gd name="f39" fmla="val 523"/>
                  <a:gd name="f40" fmla="val 296"/>
                  <a:gd name="f41" fmla="val 280"/>
                  <a:gd name="f42" fmla="val 539"/>
                  <a:gd name="f43" fmla="val 256"/>
                  <a:gd name="f44" fmla="val 548"/>
                  <a:gd name="f45" fmla="val 240"/>
                  <a:gd name="f46" fmla="val 224"/>
                  <a:gd name="f47" fmla="val 531"/>
                  <a:gd name="f48" fmla="val 216"/>
                  <a:gd name="f49" fmla="val 200"/>
                  <a:gd name="f50" fmla="val 184"/>
                  <a:gd name="f51" fmla="val 152"/>
                  <a:gd name="f52" fmla="val 649"/>
                  <a:gd name="f53" fmla="val 144"/>
                  <a:gd name="f54" fmla="val 88"/>
                  <a:gd name="f55" fmla="val 56"/>
                  <a:gd name="f56" fmla="val 24"/>
                  <a:gd name="f57" fmla="val 514"/>
                  <a:gd name="f58" fmla="val 438"/>
                  <a:gd name="f59" fmla="val 8"/>
                  <a:gd name="f60" fmla="val 405"/>
                  <a:gd name="f61" fmla="val 40"/>
                  <a:gd name="f62" fmla="val 371"/>
                  <a:gd name="f63" fmla="val 32"/>
                  <a:gd name="f64" fmla="val 354"/>
                  <a:gd name="f65" fmla="val 64"/>
                  <a:gd name="f66" fmla="val 320"/>
                  <a:gd name="f67" fmla="val 295"/>
                  <a:gd name="f68" fmla="val 80"/>
                  <a:gd name="f69" fmla="val 253"/>
                  <a:gd name="f70" fmla="val 72"/>
                  <a:gd name="f71" fmla="val 228"/>
                  <a:gd name="f72" fmla="val 160"/>
                  <a:gd name="f73" fmla="val 118"/>
                  <a:gd name="f74" fmla="val 136"/>
                  <a:gd name="f75" fmla="val 25"/>
                  <a:gd name="f76" fmla="val 42"/>
                  <a:gd name="f77" fmla="val 208"/>
                  <a:gd name="f78" fmla="val 232"/>
                  <a:gd name="f79" fmla="val 272"/>
                  <a:gd name="f80" fmla="val 17"/>
                  <a:gd name="f81" fmla="val 93"/>
                  <a:gd name="f82" fmla="val 352"/>
                  <a:gd name="f83" fmla="val 76"/>
                  <a:gd name="f84" fmla="val 392"/>
                  <a:gd name="f85" fmla="val 135"/>
                  <a:gd name="f86" fmla="val 376"/>
                  <a:gd name="f87" fmla="val 177"/>
                  <a:gd name="f88" fmla="val 328"/>
                  <a:gd name="f89" fmla="val 202"/>
                  <a:gd name="f90" fmla="val 244"/>
                  <a:gd name="f91" fmla="val 336"/>
                  <a:gd name="f92" fmla="val 261"/>
                  <a:gd name="f93" fmla="val 278"/>
                  <a:gd name="f94" fmla="val 368"/>
                  <a:gd name="f95" fmla="val 312"/>
                  <a:gd name="f96" fmla="val 329"/>
                  <a:gd name="f97" fmla="val 384"/>
                  <a:gd name="f98" fmla="val 337"/>
                  <a:gd name="f99" fmla="val 424"/>
                  <a:gd name="f100" fmla="val 362"/>
                  <a:gd name="f101" fmla="val 472"/>
                  <a:gd name="f102" fmla="val 496"/>
                  <a:gd name="f103" fmla="val 396"/>
                  <a:gd name="f104" fmla="val 512"/>
                  <a:gd name="f105" fmla="val 430"/>
                  <a:gd name="f106" fmla="val 552"/>
                  <a:gd name="f107" fmla="val 576"/>
                  <a:gd name="f108" fmla="val 497"/>
                  <a:gd name="f109" fmla="val 608"/>
                  <a:gd name="f110" fmla="val 607"/>
                  <a:gd name="f111" fmla="val 680"/>
                  <a:gd name="f112" fmla="val 624"/>
                  <a:gd name="f113" fmla="val 696"/>
                  <a:gd name="f114" fmla="val 688"/>
                  <a:gd name="f115" fmla="val 742"/>
                  <a:gd name="f116" fmla="val 744"/>
                  <a:gd name="f117" fmla="val 767"/>
                  <a:gd name="f118" fmla="val 768"/>
                  <a:gd name="f119" fmla="val 809"/>
                  <a:gd name="f120" fmla="val 826"/>
                  <a:gd name="f121" fmla="val 800"/>
                  <a:gd name="f122" fmla="val 851"/>
                  <a:gd name="f123" fmla="val 824"/>
                  <a:gd name="f124" fmla="val 893"/>
                  <a:gd name="f125" fmla="val 840"/>
                  <a:gd name="f126" fmla="val 856"/>
                  <a:gd name="f127" fmla="val 944"/>
                  <a:gd name="f128" fmla="val 904"/>
                  <a:gd name="f129" fmla="val 978"/>
                  <a:gd name="f130" fmla="val 984"/>
                  <a:gd name="f131" fmla="val 952"/>
                  <a:gd name="f132" fmla="val 1000"/>
                  <a:gd name="f133" fmla="val 1016"/>
                  <a:gd name="f134" fmla="val 1040"/>
                  <a:gd name="f135" fmla="val 1056"/>
                  <a:gd name="f136" fmla="val 1072"/>
                  <a:gd name="f137" fmla="val 994"/>
                  <a:gd name="f138" fmla="val 1011"/>
                  <a:gd name="f139" fmla="val 1028"/>
                  <a:gd name="f140" fmla="val 960"/>
                  <a:gd name="f141" fmla="val 1070"/>
                  <a:gd name="f142" fmla="val 1053"/>
                  <a:gd name="f143" fmla="val 888"/>
                  <a:gd name="f144" fmla="val 880"/>
                  <a:gd name="f145" fmla="val 864"/>
                  <a:gd name="f146" fmla="val 848"/>
                  <a:gd name="f147" fmla="val 776"/>
                  <a:gd name="f148" fmla="val 1045"/>
                  <a:gd name="f149" fmla="val 1104"/>
                  <a:gd name="f150" fmla="val 1146"/>
                  <a:gd name="f151" fmla="val 792"/>
                  <a:gd name="f152" fmla="val 784"/>
                  <a:gd name="f153" fmla="+- 0 0 -90"/>
                  <a:gd name="f154" fmla="*/ f3 1 1180"/>
                  <a:gd name="f155" fmla="*/ f4 1 1080"/>
                  <a:gd name="f156" fmla="+- f7 0 f5"/>
                  <a:gd name="f157" fmla="+- f6 0 f5"/>
                  <a:gd name="f158" fmla="*/ f153 f0 1"/>
                  <a:gd name="f159" fmla="*/ f157 1 1180"/>
                  <a:gd name="f160" fmla="*/ f156 1 1080"/>
                  <a:gd name="f161" fmla="*/ 1121 f157 1"/>
                  <a:gd name="f162" fmla="*/ 728 f156 1"/>
                  <a:gd name="f163" fmla="*/ 1003 f157 1"/>
                  <a:gd name="f164" fmla="*/ 672 f156 1"/>
                  <a:gd name="f165" fmla="*/ 935 f157 1"/>
                  <a:gd name="f166" fmla="*/ 616 f156 1"/>
                  <a:gd name="f167" fmla="*/ 902 f157 1"/>
                  <a:gd name="f168" fmla="*/ 584 f156 1"/>
                  <a:gd name="f169" fmla="*/ 817 f157 1"/>
                  <a:gd name="f170" fmla="*/ 592 f156 1"/>
                  <a:gd name="f171" fmla="*/ 733 f157 1"/>
                  <a:gd name="f172" fmla="*/ 528 f156 1"/>
                  <a:gd name="f173" fmla="*/ 683 f157 1"/>
                  <a:gd name="f174" fmla="*/ 448 f156 1"/>
                  <a:gd name="f175" fmla="*/ 556 f157 1"/>
                  <a:gd name="f176" fmla="*/ 344 f156 1"/>
                  <a:gd name="f177" fmla="*/ 523 f157 1"/>
                  <a:gd name="f178" fmla="*/ 280 f156 1"/>
                  <a:gd name="f179" fmla="*/ 548 f157 1"/>
                  <a:gd name="f180" fmla="*/ 240 f156 1"/>
                  <a:gd name="f181" fmla="*/ 531 f157 1"/>
                  <a:gd name="f182" fmla="*/ 216 f156 1"/>
                  <a:gd name="f183" fmla="*/ 184 f156 1"/>
                  <a:gd name="f184" fmla="*/ 649 f157 1"/>
                  <a:gd name="f185" fmla="*/ 144 f156 1"/>
                  <a:gd name="f186" fmla="*/ 56 f156 1"/>
                  <a:gd name="f187" fmla="*/ 514 f157 1"/>
                  <a:gd name="f188" fmla="*/ 0 f156 1"/>
                  <a:gd name="f189" fmla="*/ 405 f157 1"/>
                  <a:gd name="f190" fmla="*/ 40 f156 1"/>
                  <a:gd name="f191" fmla="*/ 354 f157 1"/>
                  <a:gd name="f192" fmla="*/ 64 f156 1"/>
                  <a:gd name="f193" fmla="*/ 295 f157 1"/>
                  <a:gd name="f194" fmla="*/ 80 f156 1"/>
                  <a:gd name="f195" fmla="*/ 228 f157 1"/>
                  <a:gd name="f196" fmla="*/ 152 f156 1"/>
                  <a:gd name="f197" fmla="*/ 118 f157 1"/>
                  <a:gd name="f198" fmla="*/ 136 f156 1"/>
                  <a:gd name="f199" fmla="*/ 42 f157 1"/>
                  <a:gd name="f200" fmla="*/ 208 f156 1"/>
                  <a:gd name="f201" fmla="*/ 25 f157 1"/>
                  <a:gd name="f202" fmla="*/ 272 f156 1"/>
                  <a:gd name="f203" fmla="*/ 93 f157 1"/>
                  <a:gd name="f204" fmla="*/ 352 f156 1"/>
                  <a:gd name="f205" fmla="*/ 392 f156 1"/>
                  <a:gd name="f206" fmla="*/ 160 f157 1"/>
                  <a:gd name="f207" fmla="*/ 202 f157 1"/>
                  <a:gd name="f208" fmla="*/ 320 f156 1"/>
                  <a:gd name="f209" fmla="*/ 261 f157 1"/>
                  <a:gd name="f210" fmla="*/ 312 f157 1"/>
                  <a:gd name="f211" fmla="*/ 368 f156 1"/>
                  <a:gd name="f212" fmla="*/ 337 f157 1"/>
                  <a:gd name="f213" fmla="*/ 424 f156 1"/>
                  <a:gd name="f214" fmla="*/ 371 f157 1"/>
                  <a:gd name="f215" fmla="*/ 496 f156 1"/>
                  <a:gd name="f216" fmla="*/ 430 f157 1"/>
                  <a:gd name="f217" fmla="*/ 552 f156 1"/>
                  <a:gd name="f218" fmla="*/ 497 f157 1"/>
                  <a:gd name="f219" fmla="*/ 607 f157 1"/>
                  <a:gd name="f220" fmla="*/ 680 f156 1"/>
                  <a:gd name="f221" fmla="*/ 688 f156 1"/>
                  <a:gd name="f222" fmla="*/ 742 f157 1"/>
                  <a:gd name="f223" fmla="*/ 744 f156 1"/>
                  <a:gd name="f224" fmla="*/ 775 f157 1"/>
                  <a:gd name="f225" fmla="*/ 752 f156 1"/>
                  <a:gd name="f226" fmla="*/ 809 f157 1"/>
                  <a:gd name="f227" fmla="*/ 768 f156 1"/>
                  <a:gd name="f228" fmla="*/ 851 f157 1"/>
                  <a:gd name="f229" fmla="*/ 824 f156 1"/>
                  <a:gd name="f230" fmla="*/ 927 f157 1"/>
                  <a:gd name="f231" fmla="*/ 856 f156 1"/>
                  <a:gd name="f232" fmla="*/ 978 f157 1"/>
                  <a:gd name="f233" fmla="*/ 984 f156 1"/>
                  <a:gd name="f234" fmla="*/ 1000 f156 1"/>
                  <a:gd name="f235" fmla="*/ 1040 f156 1"/>
                  <a:gd name="f236" fmla="*/ 1072 f156 1"/>
                  <a:gd name="f237" fmla="*/ 1011 f157 1"/>
                  <a:gd name="f238" fmla="*/ 1070 f157 1"/>
                  <a:gd name="f239" fmla="*/ 952 f156 1"/>
                  <a:gd name="f240" fmla="*/ 1053 f157 1"/>
                  <a:gd name="f241" fmla="*/ 888 f156 1"/>
                  <a:gd name="f242" fmla="*/ 864 f156 1"/>
                  <a:gd name="f243" fmla="*/ 800 f156 1"/>
                  <a:gd name="f244" fmla="*/ 1045 f157 1"/>
                  <a:gd name="f245" fmla="*/ 1146 f157 1"/>
                  <a:gd name="f246" fmla="*/ 792 f156 1"/>
                  <a:gd name="f247" fmla="*/ 1180 f157 1"/>
                  <a:gd name="f248" fmla="*/ 784 f156 1"/>
                  <a:gd name="f249" fmla="*/ 1155 f157 1"/>
                  <a:gd name="f250" fmla="*/ 0 f157 1"/>
                  <a:gd name="f251" fmla="*/ 1080 f156 1"/>
                  <a:gd name="f252" fmla="*/ f158 1 f2"/>
                  <a:gd name="f253" fmla="*/ f161 1 1180"/>
                  <a:gd name="f254" fmla="*/ f162 1 1080"/>
                  <a:gd name="f255" fmla="*/ f163 1 1180"/>
                  <a:gd name="f256" fmla="*/ f164 1 1080"/>
                  <a:gd name="f257" fmla="*/ f165 1 1180"/>
                  <a:gd name="f258" fmla="*/ f166 1 1080"/>
                  <a:gd name="f259" fmla="*/ f167 1 1180"/>
                  <a:gd name="f260" fmla="*/ f168 1 1080"/>
                  <a:gd name="f261" fmla="*/ f169 1 1180"/>
                  <a:gd name="f262" fmla="*/ f170 1 1080"/>
                  <a:gd name="f263" fmla="*/ f171 1 1180"/>
                  <a:gd name="f264" fmla="*/ f172 1 1080"/>
                  <a:gd name="f265" fmla="*/ f173 1 1180"/>
                  <a:gd name="f266" fmla="*/ f174 1 1080"/>
                  <a:gd name="f267" fmla="*/ f175 1 1180"/>
                  <a:gd name="f268" fmla="*/ f176 1 1080"/>
                  <a:gd name="f269" fmla="*/ f177 1 1180"/>
                  <a:gd name="f270" fmla="*/ f178 1 1080"/>
                  <a:gd name="f271" fmla="*/ f179 1 1180"/>
                  <a:gd name="f272" fmla="*/ f180 1 1080"/>
                  <a:gd name="f273" fmla="*/ f181 1 1180"/>
                  <a:gd name="f274" fmla="*/ f182 1 1080"/>
                  <a:gd name="f275" fmla="*/ f183 1 1080"/>
                  <a:gd name="f276" fmla="*/ f184 1 1180"/>
                  <a:gd name="f277" fmla="*/ f185 1 1080"/>
                  <a:gd name="f278" fmla="*/ f186 1 1080"/>
                  <a:gd name="f279" fmla="*/ f187 1 1180"/>
                  <a:gd name="f280" fmla="*/ f188 1 1080"/>
                  <a:gd name="f281" fmla="*/ f189 1 1180"/>
                  <a:gd name="f282" fmla="*/ f190 1 1080"/>
                  <a:gd name="f283" fmla="*/ f191 1 1180"/>
                  <a:gd name="f284" fmla="*/ f192 1 1080"/>
                  <a:gd name="f285" fmla="*/ f193 1 1180"/>
                  <a:gd name="f286" fmla="*/ f194 1 1080"/>
                  <a:gd name="f287" fmla="*/ f195 1 1180"/>
                  <a:gd name="f288" fmla="*/ f196 1 1080"/>
                  <a:gd name="f289" fmla="*/ f197 1 1180"/>
                  <a:gd name="f290" fmla="*/ f198 1 1080"/>
                  <a:gd name="f291" fmla="*/ f199 1 1180"/>
                  <a:gd name="f292" fmla="*/ f200 1 1080"/>
                  <a:gd name="f293" fmla="*/ f201 1 1180"/>
                  <a:gd name="f294" fmla="*/ f202 1 1080"/>
                  <a:gd name="f295" fmla="*/ f203 1 1180"/>
                  <a:gd name="f296" fmla="*/ f204 1 1080"/>
                  <a:gd name="f297" fmla="*/ f205 1 1080"/>
                  <a:gd name="f298" fmla="*/ f206 1 1180"/>
                  <a:gd name="f299" fmla="*/ f207 1 1180"/>
                  <a:gd name="f300" fmla="*/ f208 1 1080"/>
                  <a:gd name="f301" fmla="*/ f209 1 1180"/>
                  <a:gd name="f302" fmla="*/ f210 1 1180"/>
                  <a:gd name="f303" fmla="*/ f211 1 1080"/>
                  <a:gd name="f304" fmla="*/ f212 1 1180"/>
                  <a:gd name="f305" fmla="*/ f213 1 1080"/>
                  <a:gd name="f306" fmla="*/ f214 1 1180"/>
                  <a:gd name="f307" fmla="*/ f215 1 1080"/>
                  <a:gd name="f308" fmla="*/ f216 1 1180"/>
                  <a:gd name="f309" fmla="*/ f217 1 1080"/>
                  <a:gd name="f310" fmla="*/ f218 1 1180"/>
                  <a:gd name="f311" fmla="*/ f219 1 1180"/>
                  <a:gd name="f312" fmla="*/ f220 1 1080"/>
                  <a:gd name="f313" fmla="*/ f221 1 1080"/>
                  <a:gd name="f314" fmla="*/ f222 1 1180"/>
                  <a:gd name="f315" fmla="*/ f223 1 1080"/>
                  <a:gd name="f316" fmla="*/ f224 1 1180"/>
                  <a:gd name="f317" fmla="*/ f225 1 1080"/>
                  <a:gd name="f318" fmla="*/ f226 1 1180"/>
                  <a:gd name="f319" fmla="*/ f227 1 1080"/>
                  <a:gd name="f320" fmla="*/ f228 1 1180"/>
                  <a:gd name="f321" fmla="*/ f229 1 1080"/>
                  <a:gd name="f322" fmla="*/ f230 1 1180"/>
                  <a:gd name="f323" fmla="*/ f231 1 1080"/>
                  <a:gd name="f324" fmla="*/ f232 1 1180"/>
                  <a:gd name="f325" fmla="*/ f233 1 1080"/>
                  <a:gd name="f326" fmla="*/ f234 1 1080"/>
                  <a:gd name="f327" fmla="*/ f235 1 1080"/>
                  <a:gd name="f328" fmla="*/ f236 1 1080"/>
                  <a:gd name="f329" fmla="*/ f237 1 1180"/>
                  <a:gd name="f330" fmla="*/ f238 1 1180"/>
                  <a:gd name="f331" fmla="*/ f239 1 1080"/>
                  <a:gd name="f332" fmla="*/ f240 1 1180"/>
                  <a:gd name="f333" fmla="*/ f241 1 1080"/>
                  <a:gd name="f334" fmla="*/ f242 1 1080"/>
                  <a:gd name="f335" fmla="*/ f243 1 1080"/>
                  <a:gd name="f336" fmla="*/ f244 1 1180"/>
                  <a:gd name="f337" fmla="*/ f245 1 1180"/>
                  <a:gd name="f338" fmla="*/ f246 1 1080"/>
                  <a:gd name="f339" fmla="*/ f247 1 1180"/>
                  <a:gd name="f340" fmla="*/ f248 1 1080"/>
                  <a:gd name="f341" fmla="*/ f249 1 1180"/>
                  <a:gd name="f342" fmla="*/ f250 1 1180"/>
                  <a:gd name="f343" fmla="*/ f251 1 1080"/>
                  <a:gd name="f344" fmla="+- f252 0 f1"/>
                  <a:gd name="f345" fmla="*/ f253 1 f159"/>
                  <a:gd name="f346" fmla="*/ f254 1 f160"/>
                  <a:gd name="f347" fmla="*/ f255 1 f159"/>
                  <a:gd name="f348" fmla="*/ f256 1 f160"/>
                  <a:gd name="f349" fmla="*/ f257 1 f159"/>
                  <a:gd name="f350" fmla="*/ f258 1 f160"/>
                  <a:gd name="f351" fmla="*/ f259 1 f159"/>
                  <a:gd name="f352" fmla="*/ f260 1 f160"/>
                  <a:gd name="f353" fmla="*/ f261 1 f159"/>
                  <a:gd name="f354" fmla="*/ f262 1 f160"/>
                  <a:gd name="f355" fmla="*/ f263 1 f159"/>
                  <a:gd name="f356" fmla="*/ f264 1 f160"/>
                  <a:gd name="f357" fmla="*/ f265 1 f159"/>
                  <a:gd name="f358" fmla="*/ f266 1 f160"/>
                  <a:gd name="f359" fmla="*/ f267 1 f159"/>
                  <a:gd name="f360" fmla="*/ f268 1 f160"/>
                  <a:gd name="f361" fmla="*/ f269 1 f159"/>
                  <a:gd name="f362" fmla="*/ f270 1 f160"/>
                  <a:gd name="f363" fmla="*/ f271 1 f159"/>
                  <a:gd name="f364" fmla="*/ f272 1 f160"/>
                  <a:gd name="f365" fmla="*/ f273 1 f159"/>
                  <a:gd name="f366" fmla="*/ f274 1 f160"/>
                  <a:gd name="f367" fmla="*/ f275 1 f160"/>
                  <a:gd name="f368" fmla="*/ f276 1 f159"/>
                  <a:gd name="f369" fmla="*/ f277 1 f160"/>
                  <a:gd name="f370" fmla="*/ f278 1 f160"/>
                  <a:gd name="f371" fmla="*/ f279 1 f159"/>
                  <a:gd name="f372" fmla="*/ f280 1 f160"/>
                  <a:gd name="f373" fmla="*/ f281 1 f159"/>
                  <a:gd name="f374" fmla="*/ f282 1 f160"/>
                  <a:gd name="f375" fmla="*/ f283 1 f159"/>
                  <a:gd name="f376" fmla="*/ f284 1 f160"/>
                  <a:gd name="f377" fmla="*/ f285 1 f159"/>
                  <a:gd name="f378" fmla="*/ f286 1 f160"/>
                  <a:gd name="f379" fmla="*/ f287 1 f159"/>
                  <a:gd name="f380" fmla="*/ f288 1 f160"/>
                  <a:gd name="f381" fmla="*/ f289 1 f159"/>
                  <a:gd name="f382" fmla="*/ f290 1 f160"/>
                  <a:gd name="f383" fmla="*/ f291 1 f159"/>
                  <a:gd name="f384" fmla="*/ f292 1 f160"/>
                  <a:gd name="f385" fmla="*/ f293 1 f159"/>
                  <a:gd name="f386" fmla="*/ f294 1 f160"/>
                  <a:gd name="f387" fmla="*/ f295 1 f159"/>
                  <a:gd name="f388" fmla="*/ f296 1 f160"/>
                  <a:gd name="f389" fmla="*/ f297 1 f160"/>
                  <a:gd name="f390" fmla="*/ f298 1 f159"/>
                  <a:gd name="f391" fmla="*/ f299 1 f159"/>
                  <a:gd name="f392" fmla="*/ f300 1 f160"/>
                  <a:gd name="f393" fmla="*/ f301 1 f159"/>
                  <a:gd name="f394" fmla="*/ f302 1 f159"/>
                  <a:gd name="f395" fmla="*/ f303 1 f160"/>
                  <a:gd name="f396" fmla="*/ f304 1 f159"/>
                  <a:gd name="f397" fmla="*/ f305 1 f160"/>
                  <a:gd name="f398" fmla="*/ f306 1 f159"/>
                  <a:gd name="f399" fmla="*/ f307 1 f160"/>
                  <a:gd name="f400" fmla="*/ f308 1 f159"/>
                  <a:gd name="f401" fmla="*/ f309 1 f160"/>
                  <a:gd name="f402" fmla="*/ f310 1 f159"/>
                  <a:gd name="f403" fmla="*/ f311 1 f159"/>
                  <a:gd name="f404" fmla="*/ f312 1 f160"/>
                  <a:gd name="f405" fmla="*/ f313 1 f160"/>
                  <a:gd name="f406" fmla="*/ f314 1 f159"/>
                  <a:gd name="f407" fmla="*/ f315 1 f160"/>
                  <a:gd name="f408" fmla="*/ f316 1 f159"/>
                  <a:gd name="f409" fmla="*/ f317 1 f160"/>
                  <a:gd name="f410" fmla="*/ f318 1 f159"/>
                  <a:gd name="f411" fmla="*/ f319 1 f160"/>
                  <a:gd name="f412" fmla="*/ f320 1 f159"/>
                  <a:gd name="f413" fmla="*/ f321 1 f160"/>
                  <a:gd name="f414" fmla="*/ f322 1 f159"/>
                  <a:gd name="f415" fmla="*/ f323 1 f160"/>
                  <a:gd name="f416" fmla="*/ f324 1 f159"/>
                  <a:gd name="f417" fmla="*/ f325 1 f160"/>
                  <a:gd name="f418" fmla="*/ f326 1 f160"/>
                  <a:gd name="f419" fmla="*/ f327 1 f160"/>
                  <a:gd name="f420" fmla="*/ f328 1 f160"/>
                  <a:gd name="f421" fmla="*/ f329 1 f159"/>
                  <a:gd name="f422" fmla="*/ f330 1 f159"/>
                  <a:gd name="f423" fmla="*/ f331 1 f160"/>
                  <a:gd name="f424" fmla="*/ f332 1 f159"/>
                  <a:gd name="f425" fmla="*/ f333 1 f160"/>
                  <a:gd name="f426" fmla="*/ f334 1 f160"/>
                  <a:gd name="f427" fmla="*/ f335 1 f160"/>
                  <a:gd name="f428" fmla="*/ f336 1 f159"/>
                  <a:gd name="f429" fmla="*/ f337 1 f159"/>
                  <a:gd name="f430" fmla="*/ f338 1 f160"/>
                  <a:gd name="f431" fmla="*/ f339 1 f159"/>
                  <a:gd name="f432" fmla="*/ f340 1 f160"/>
                  <a:gd name="f433" fmla="*/ f341 1 f159"/>
                  <a:gd name="f434" fmla="*/ f342 1 f159"/>
                  <a:gd name="f435" fmla="*/ f343 1 f160"/>
                  <a:gd name="f436" fmla="*/ f434 f154 1"/>
                  <a:gd name="f437" fmla="*/ f431 f154 1"/>
                  <a:gd name="f438" fmla="*/ f435 f155 1"/>
                  <a:gd name="f439" fmla="*/ f372 f155 1"/>
                  <a:gd name="f440" fmla="*/ f345 f154 1"/>
                  <a:gd name="f441" fmla="*/ f346 f155 1"/>
                  <a:gd name="f442" fmla="*/ f347 f154 1"/>
                  <a:gd name="f443" fmla="*/ f348 f155 1"/>
                  <a:gd name="f444" fmla="*/ f349 f154 1"/>
                  <a:gd name="f445" fmla="*/ f350 f155 1"/>
                  <a:gd name="f446" fmla="*/ f351 f154 1"/>
                  <a:gd name="f447" fmla="*/ f352 f155 1"/>
                  <a:gd name="f448" fmla="*/ f353 f154 1"/>
                  <a:gd name="f449" fmla="*/ f354 f155 1"/>
                  <a:gd name="f450" fmla="*/ f355 f154 1"/>
                  <a:gd name="f451" fmla="*/ f356 f155 1"/>
                  <a:gd name="f452" fmla="*/ f357 f154 1"/>
                  <a:gd name="f453" fmla="*/ f358 f155 1"/>
                  <a:gd name="f454" fmla="*/ f359 f154 1"/>
                  <a:gd name="f455" fmla="*/ f360 f155 1"/>
                  <a:gd name="f456" fmla="*/ f361 f154 1"/>
                  <a:gd name="f457" fmla="*/ f362 f155 1"/>
                  <a:gd name="f458" fmla="*/ f363 f154 1"/>
                  <a:gd name="f459" fmla="*/ f364 f155 1"/>
                  <a:gd name="f460" fmla="*/ f365 f154 1"/>
                  <a:gd name="f461" fmla="*/ f366 f155 1"/>
                  <a:gd name="f462" fmla="*/ f367 f155 1"/>
                  <a:gd name="f463" fmla="*/ f368 f154 1"/>
                  <a:gd name="f464" fmla="*/ f369 f155 1"/>
                  <a:gd name="f465" fmla="*/ f370 f155 1"/>
                  <a:gd name="f466" fmla="*/ f371 f154 1"/>
                  <a:gd name="f467" fmla="*/ f373 f154 1"/>
                  <a:gd name="f468" fmla="*/ f374 f155 1"/>
                  <a:gd name="f469" fmla="*/ f375 f154 1"/>
                  <a:gd name="f470" fmla="*/ f376 f155 1"/>
                  <a:gd name="f471" fmla="*/ f377 f154 1"/>
                  <a:gd name="f472" fmla="*/ f378 f155 1"/>
                  <a:gd name="f473" fmla="*/ f379 f154 1"/>
                  <a:gd name="f474" fmla="*/ f380 f155 1"/>
                  <a:gd name="f475" fmla="*/ f381 f154 1"/>
                  <a:gd name="f476" fmla="*/ f382 f155 1"/>
                  <a:gd name="f477" fmla="*/ f383 f154 1"/>
                  <a:gd name="f478" fmla="*/ f384 f155 1"/>
                  <a:gd name="f479" fmla="*/ f385 f154 1"/>
                  <a:gd name="f480" fmla="*/ f386 f155 1"/>
                  <a:gd name="f481" fmla="*/ f387 f154 1"/>
                  <a:gd name="f482" fmla="*/ f388 f155 1"/>
                  <a:gd name="f483" fmla="*/ f389 f155 1"/>
                  <a:gd name="f484" fmla="*/ f390 f154 1"/>
                  <a:gd name="f485" fmla="*/ f391 f154 1"/>
                  <a:gd name="f486" fmla="*/ f392 f155 1"/>
                  <a:gd name="f487" fmla="*/ f393 f154 1"/>
                  <a:gd name="f488" fmla="*/ f394 f154 1"/>
                  <a:gd name="f489" fmla="*/ f395 f155 1"/>
                  <a:gd name="f490" fmla="*/ f396 f154 1"/>
                  <a:gd name="f491" fmla="*/ f397 f155 1"/>
                  <a:gd name="f492" fmla="*/ f398 f154 1"/>
                  <a:gd name="f493" fmla="*/ f399 f155 1"/>
                  <a:gd name="f494" fmla="*/ f400 f154 1"/>
                  <a:gd name="f495" fmla="*/ f401 f155 1"/>
                  <a:gd name="f496" fmla="*/ f402 f154 1"/>
                  <a:gd name="f497" fmla="*/ f403 f154 1"/>
                  <a:gd name="f498" fmla="*/ f404 f155 1"/>
                  <a:gd name="f499" fmla="*/ f405 f155 1"/>
                  <a:gd name="f500" fmla="*/ f406 f154 1"/>
                  <a:gd name="f501" fmla="*/ f407 f155 1"/>
                  <a:gd name="f502" fmla="*/ f408 f154 1"/>
                  <a:gd name="f503" fmla="*/ f409 f155 1"/>
                  <a:gd name="f504" fmla="*/ f410 f154 1"/>
                  <a:gd name="f505" fmla="*/ f411 f155 1"/>
                  <a:gd name="f506" fmla="*/ f412 f154 1"/>
                  <a:gd name="f507" fmla="*/ f413 f155 1"/>
                  <a:gd name="f508" fmla="*/ f414 f154 1"/>
                  <a:gd name="f509" fmla="*/ f415 f155 1"/>
                  <a:gd name="f510" fmla="*/ f416 f154 1"/>
                  <a:gd name="f511" fmla="*/ f417 f155 1"/>
                  <a:gd name="f512" fmla="*/ f418 f155 1"/>
                  <a:gd name="f513" fmla="*/ f419 f155 1"/>
                  <a:gd name="f514" fmla="*/ f420 f155 1"/>
                  <a:gd name="f515" fmla="*/ f421 f154 1"/>
                  <a:gd name="f516" fmla="*/ f422 f154 1"/>
                  <a:gd name="f517" fmla="*/ f423 f155 1"/>
                  <a:gd name="f518" fmla="*/ f424 f154 1"/>
                  <a:gd name="f519" fmla="*/ f425 f155 1"/>
                  <a:gd name="f520" fmla="*/ f426 f155 1"/>
                  <a:gd name="f521" fmla="*/ f427 f155 1"/>
                  <a:gd name="f522" fmla="*/ f428 f154 1"/>
                  <a:gd name="f523" fmla="*/ f429 f154 1"/>
                  <a:gd name="f524" fmla="*/ f430 f155 1"/>
                  <a:gd name="f525" fmla="*/ f432 f155 1"/>
                  <a:gd name="f526" fmla="*/ f433 f15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44">
                    <a:pos x="f440" y="f441"/>
                  </a:cxn>
                  <a:cxn ang="f344">
                    <a:pos x="f442" y="f443"/>
                  </a:cxn>
                  <a:cxn ang="f344">
                    <a:pos x="f444" y="f445"/>
                  </a:cxn>
                  <a:cxn ang="f344">
                    <a:pos x="f446" y="f447"/>
                  </a:cxn>
                  <a:cxn ang="f344">
                    <a:pos x="f448" y="f449"/>
                  </a:cxn>
                  <a:cxn ang="f344">
                    <a:pos x="f450" y="f451"/>
                  </a:cxn>
                  <a:cxn ang="f344">
                    <a:pos x="f452" y="f453"/>
                  </a:cxn>
                  <a:cxn ang="f344">
                    <a:pos x="f454" y="f455"/>
                  </a:cxn>
                  <a:cxn ang="f344">
                    <a:pos x="f456" y="f457"/>
                  </a:cxn>
                  <a:cxn ang="f344">
                    <a:pos x="f458" y="f459"/>
                  </a:cxn>
                  <a:cxn ang="f344">
                    <a:pos x="f460" y="f461"/>
                  </a:cxn>
                  <a:cxn ang="f344">
                    <a:pos x="f454" y="f462"/>
                  </a:cxn>
                  <a:cxn ang="f344">
                    <a:pos x="f463" y="f464"/>
                  </a:cxn>
                  <a:cxn ang="f344">
                    <a:pos x="f463" y="f465"/>
                  </a:cxn>
                  <a:cxn ang="f344">
                    <a:pos x="f466" y="f439"/>
                  </a:cxn>
                  <a:cxn ang="f344">
                    <a:pos x="f467" y="f468"/>
                  </a:cxn>
                  <a:cxn ang="f344">
                    <a:pos x="f469" y="f470"/>
                  </a:cxn>
                  <a:cxn ang="f344">
                    <a:pos x="f471" y="f472"/>
                  </a:cxn>
                  <a:cxn ang="f344">
                    <a:pos x="f473" y="f474"/>
                  </a:cxn>
                  <a:cxn ang="f344">
                    <a:pos x="f475" y="f476"/>
                  </a:cxn>
                  <a:cxn ang="f344">
                    <a:pos x="f477" y="f478"/>
                  </a:cxn>
                  <a:cxn ang="f344">
                    <a:pos x="f479" y="f480"/>
                  </a:cxn>
                  <a:cxn ang="f344">
                    <a:pos x="f481" y="f482"/>
                  </a:cxn>
                  <a:cxn ang="f344">
                    <a:pos x="f481" y="f483"/>
                  </a:cxn>
                  <a:cxn ang="f344">
                    <a:pos x="f484" y="f455"/>
                  </a:cxn>
                  <a:cxn ang="f344">
                    <a:pos x="f485" y="f486"/>
                  </a:cxn>
                  <a:cxn ang="f344">
                    <a:pos x="f487" y="f482"/>
                  </a:cxn>
                  <a:cxn ang="f344">
                    <a:pos x="f488" y="f489"/>
                  </a:cxn>
                  <a:cxn ang="f344">
                    <a:pos x="f490" y="f491"/>
                  </a:cxn>
                  <a:cxn ang="f344">
                    <a:pos x="f492" y="f493"/>
                  </a:cxn>
                  <a:cxn ang="f344">
                    <a:pos x="f494" y="f495"/>
                  </a:cxn>
                  <a:cxn ang="f344">
                    <a:pos x="f496" y="f449"/>
                  </a:cxn>
                  <a:cxn ang="f344">
                    <a:pos x="f497" y="f498"/>
                  </a:cxn>
                  <a:cxn ang="f344">
                    <a:pos x="f463" y="f499"/>
                  </a:cxn>
                  <a:cxn ang="f344">
                    <a:pos x="f500" y="f501"/>
                  </a:cxn>
                  <a:cxn ang="f344">
                    <a:pos x="f502" y="f503"/>
                  </a:cxn>
                  <a:cxn ang="f344">
                    <a:pos x="f504" y="f505"/>
                  </a:cxn>
                  <a:cxn ang="f344">
                    <a:pos x="f506" y="f507"/>
                  </a:cxn>
                  <a:cxn ang="f344">
                    <a:pos x="f508" y="f509"/>
                  </a:cxn>
                  <a:cxn ang="f344">
                    <a:pos x="f510" y="f511"/>
                  </a:cxn>
                  <a:cxn ang="f344">
                    <a:pos x="f444" y="f512"/>
                  </a:cxn>
                  <a:cxn ang="f344">
                    <a:pos x="f508" y="f513"/>
                  </a:cxn>
                  <a:cxn ang="f344">
                    <a:pos x="f444" y="f514"/>
                  </a:cxn>
                  <a:cxn ang="f344">
                    <a:pos x="f510" y="f514"/>
                  </a:cxn>
                  <a:cxn ang="f344">
                    <a:pos x="f515" y="f512"/>
                  </a:cxn>
                  <a:cxn ang="f344">
                    <a:pos x="f516" y="f517"/>
                  </a:cxn>
                  <a:cxn ang="f344">
                    <a:pos x="f518" y="f519"/>
                  </a:cxn>
                  <a:cxn ang="f344">
                    <a:pos x="f442" y="f520"/>
                  </a:cxn>
                  <a:cxn ang="f344">
                    <a:pos x="f515" y="f521"/>
                  </a:cxn>
                  <a:cxn ang="f344">
                    <a:pos x="f522" y="f505"/>
                  </a:cxn>
                  <a:cxn ang="f344">
                    <a:pos x="f523" y="f524"/>
                  </a:cxn>
                  <a:cxn ang="f344">
                    <a:pos x="f437" y="f525"/>
                  </a:cxn>
                  <a:cxn ang="f344">
                    <a:pos x="f526" y="f503"/>
                  </a:cxn>
                </a:cxnLst>
                <a:rect l="f436" t="f439" r="f437" b="f438"/>
                <a:pathLst>
                  <a:path w="1180" h="1080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39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2" y="f46"/>
                    </a:lnTo>
                    <a:lnTo>
                      <a:pt x="f47" y="f48"/>
                    </a:lnTo>
                    <a:lnTo>
                      <a:pt x="f47" y="f49"/>
                    </a:lnTo>
                    <a:lnTo>
                      <a:pt x="f37" y="f50"/>
                    </a:lnTo>
                    <a:lnTo>
                      <a:pt x="f35" y="f51"/>
                    </a:lnTo>
                    <a:lnTo>
                      <a:pt x="f52" y="f53"/>
                    </a:lnTo>
                    <a:lnTo>
                      <a:pt x="f35" y="f54"/>
                    </a:lnTo>
                    <a:lnTo>
                      <a:pt x="f52" y="f55"/>
                    </a:lnTo>
                    <a:lnTo>
                      <a:pt x="f47" y="f56"/>
                    </a:lnTo>
                    <a:lnTo>
                      <a:pt x="f57" y="f5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5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51"/>
                    </a:lnTo>
                    <a:lnTo>
                      <a:pt x="f72" y="f70"/>
                    </a:lnTo>
                    <a:lnTo>
                      <a:pt x="f73" y="f74"/>
                    </a:lnTo>
                    <a:lnTo>
                      <a:pt x="f75" y="f53"/>
                    </a:lnTo>
                    <a:lnTo>
                      <a:pt x="f76" y="f77"/>
                    </a:lnTo>
                    <a:lnTo>
                      <a:pt x="f5" y="f78"/>
                    </a:lnTo>
                    <a:lnTo>
                      <a:pt x="f75" y="f79"/>
                    </a:lnTo>
                    <a:lnTo>
                      <a:pt x="f80" y="f66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1" y="f84"/>
                    </a:lnTo>
                    <a:lnTo>
                      <a:pt x="f85" y="f86"/>
                    </a:lnTo>
                    <a:lnTo>
                      <a:pt x="f72" y="f38"/>
                    </a:lnTo>
                    <a:lnTo>
                      <a:pt x="f87" y="f88"/>
                    </a:lnTo>
                    <a:lnTo>
                      <a:pt x="f89" y="f66"/>
                    </a:lnTo>
                    <a:lnTo>
                      <a:pt x="f90" y="f91"/>
                    </a:lnTo>
                    <a:lnTo>
                      <a:pt x="f92" y="f82"/>
                    </a:lnTo>
                    <a:lnTo>
                      <a:pt x="f93" y="f94"/>
                    </a:lnTo>
                    <a:lnTo>
                      <a:pt x="f95" y="f94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62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1" y="f107"/>
                    </a:lnTo>
                    <a:lnTo>
                      <a:pt x="f108" y="f25"/>
                    </a:lnTo>
                    <a:lnTo>
                      <a:pt x="f57" y="f109"/>
                    </a:lnTo>
                    <a:lnTo>
                      <a:pt x="f110" y="f111"/>
                    </a:lnTo>
                    <a:lnTo>
                      <a:pt x="f112" y="f113"/>
                    </a:lnTo>
                    <a:lnTo>
                      <a:pt x="f52" y="f114"/>
                    </a:lnTo>
                    <a:lnTo>
                      <a:pt x="f31" y="f13"/>
                    </a:lnTo>
                    <a:lnTo>
                      <a:pt x="f115" y="f116"/>
                    </a:lnTo>
                    <a:lnTo>
                      <a:pt x="f117" y="f116"/>
                    </a:lnTo>
                    <a:lnTo>
                      <a:pt x="f27" y="f9"/>
                    </a:lnTo>
                    <a:lnTo>
                      <a:pt x="f27" y="f118"/>
                    </a:lnTo>
                    <a:lnTo>
                      <a:pt x="f119" y="f118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20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0"/>
                    </a:lnTo>
                    <a:lnTo>
                      <a:pt x="f18" y="f132"/>
                    </a:lnTo>
                    <a:lnTo>
                      <a:pt x="f18" y="f133"/>
                    </a:lnTo>
                    <a:lnTo>
                      <a:pt x="f20" y="f134"/>
                    </a:lnTo>
                    <a:lnTo>
                      <a:pt x="f16" y="f135"/>
                    </a:lnTo>
                    <a:lnTo>
                      <a:pt x="f18" y="f136"/>
                    </a:lnTo>
                    <a:lnTo>
                      <a:pt x="f131" y="f7"/>
                    </a:lnTo>
                    <a:lnTo>
                      <a:pt x="f129" y="f136"/>
                    </a:lnTo>
                    <a:lnTo>
                      <a:pt x="f137" y="f134"/>
                    </a:lnTo>
                    <a:lnTo>
                      <a:pt x="f138" y="f132"/>
                    </a:lnTo>
                    <a:lnTo>
                      <a:pt x="f139" y="f140"/>
                    </a:lnTo>
                    <a:lnTo>
                      <a:pt x="f141" y="f131"/>
                    </a:lnTo>
                    <a:lnTo>
                      <a:pt x="f141" y="f128"/>
                    </a:lnTo>
                    <a:lnTo>
                      <a:pt x="f142" y="f143"/>
                    </a:lnTo>
                    <a:lnTo>
                      <a:pt x="f139" y="f144"/>
                    </a:lnTo>
                    <a:lnTo>
                      <a:pt x="f14" y="f145"/>
                    </a:lnTo>
                    <a:lnTo>
                      <a:pt x="f137" y="f146"/>
                    </a:lnTo>
                    <a:lnTo>
                      <a:pt x="f138" y="f121"/>
                    </a:lnTo>
                    <a:lnTo>
                      <a:pt x="f139" y="f147"/>
                    </a:lnTo>
                    <a:lnTo>
                      <a:pt x="f148" y="f118"/>
                    </a:lnTo>
                    <a:lnTo>
                      <a:pt x="f149" y="f147"/>
                    </a:lnTo>
                    <a:lnTo>
                      <a:pt x="f150" y="f151"/>
                    </a:lnTo>
                    <a:lnTo>
                      <a:pt x="f6" y="f123"/>
                    </a:lnTo>
                    <a:lnTo>
                      <a:pt x="f6" y="f152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1" name="Freeform 34"/>
              <p:cNvSpPr/>
              <p:nvPr/>
            </p:nvSpPr>
            <p:spPr>
              <a:xfrm>
                <a:off x="3872913" y="3917673"/>
                <a:ext cx="1801560" cy="1718249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146"/>
                  <a:gd name="f8" fmla="val 1088"/>
                  <a:gd name="f9" fmla="val 1011"/>
                  <a:gd name="f10" fmla="val 616"/>
                  <a:gd name="f11" fmla="val 969"/>
                  <a:gd name="f12" fmla="val 600"/>
                  <a:gd name="f13" fmla="val 935"/>
                  <a:gd name="f14" fmla="val 944"/>
                  <a:gd name="f15" fmla="val 584"/>
                  <a:gd name="f16" fmla="val 977"/>
                  <a:gd name="f17" fmla="val 544"/>
                  <a:gd name="f18" fmla="val 986"/>
                  <a:gd name="f19" fmla="val 520"/>
                  <a:gd name="f20" fmla="val 504"/>
                  <a:gd name="f21" fmla="val 1019"/>
                  <a:gd name="f22" fmla="val 472"/>
                  <a:gd name="f23" fmla="val 1053"/>
                  <a:gd name="f24" fmla="val 464"/>
                  <a:gd name="f25" fmla="val 1087"/>
                  <a:gd name="f26" fmla="val 448"/>
                  <a:gd name="f27" fmla="val 1104"/>
                  <a:gd name="f28" fmla="val 1112"/>
                  <a:gd name="f29" fmla="val 320"/>
                  <a:gd name="f30" fmla="val 288"/>
                  <a:gd name="f31" fmla="val 1095"/>
                  <a:gd name="f32" fmla="val 272"/>
                  <a:gd name="f33" fmla="val 1036"/>
                  <a:gd name="f34" fmla="val 256"/>
                  <a:gd name="f35" fmla="val 248"/>
                  <a:gd name="f36" fmla="val 216"/>
                  <a:gd name="f37" fmla="val 927"/>
                  <a:gd name="f38" fmla="val 208"/>
                  <a:gd name="f39" fmla="val 868"/>
                  <a:gd name="f40" fmla="val 168"/>
                  <a:gd name="f41" fmla="val 851"/>
                  <a:gd name="f42" fmla="val 136"/>
                  <a:gd name="f43" fmla="val 809"/>
                  <a:gd name="f44" fmla="val 144"/>
                  <a:gd name="f45" fmla="val 112"/>
                  <a:gd name="f46" fmla="val 767"/>
                  <a:gd name="f47" fmla="val 96"/>
                  <a:gd name="f48" fmla="val 88"/>
                  <a:gd name="f49" fmla="val 733"/>
                  <a:gd name="f50" fmla="val 72"/>
                  <a:gd name="f51" fmla="val 708"/>
                  <a:gd name="f52" fmla="val 48"/>
                  <a:gd name="f53" fmla="val 682"/>
                  <a:gd name="f54" fmla="val 16"/>
                  <a:gd name="f55" fmla="val 666"/>
                  <a:gd name="f56" fmla="val 623"/>
                  <a:gd name="f57" fmla="val 8"/>
                  <a:gd name="f58" fmla="val 598"/>
                  <a:gd name="f59" fmla="val 24"/>
                  <a:gd name="f60" fmla="val 581"/>
                  <a:gd name="f61" fmla="val 564"/>
                  <a:gd name="f62" fmla="val 104"/>
                  <a:gd name="f63" fmla="val 539"/>
                  <a:gd name="f64" fmla="val 120"/>
                  <a:gd name="f65" fmla="val 489"/>
                  <a:gd name="f66" fmla="val 463"/>
                  <a:gd name="f67" fmla="val 455"/>
                  <a:gd name="f68" fmla="val 446"/>
                  <a:gd name="f69" fmla="val 184"/>
                  <a:gd name="f70" fmla="val 413"/>
                  <a:gd name="f71" fmla="val 362"/>
                  <a:gd name="f72" fmla="val 345"/>
                  <a:gd name="f73" fmla="val 160"/>
                  <a:gd name="f74" fmla="val 328"/>
                  <a:gd name="f75" fmla="val 269"/>
                  <a:gd name="f76" fmla="val 295"/>
                  <a:gd name="f77" fmla="val 200"/>
                  <a:gd name="f78" fmla="val 303"/>
                  <a:gd name="f79" fmla="val 253"/>
                  <a:gd name="f80" fmla="val 211"/>
                  <a:gd name="f81" fmla="val 240"/>
                  <a:gd name="f82" fmla="val 194"/>
                  <a:gd name="f83" fmla="val 177"/>
                  <a:gd name="f84" fmla="val 232"/>
                  <a:gd name="f85" fmla="val 152"/>
                  <a:gd name="f86" fmla="val 126"/>
                  <a:gd name="f87" fmla="val 109"/>
                  <a:gd name="f88" fmla="val 84"/>
                  <a:gd name="f89" fmla="val 34"/>
                  <a:gd name="f90" fmla="val 50"/>
                  <a:gd name="f91" fmla="val 25"/>
                  <a:gd name="f92" fmla="val 17"/>
                  <a:gd name="f93" fmla="val 280"/>
                  <a:gd name="f94" fmla="val 304"/>
                  <a:gd name="f95" fmla="val 42"/>
                  <a:gd name="f96" fmla="val 312"/>
                  <a:gd name="f97" fmla="val 76"/>
                  <a:gd name="f98" fmla="val 135"/>
                  <a:gd name="f99" fmla="val 352"/>
                  <a:gd name="f100" fmla="val 368"/>
                  <a:gd name="f101" fmla="val 185"/>
                  <a:gd name="f102" fmla="val 376"/>
                  <a:gd name="f103" fmla="val 400"/>
                  <a:gd name="f104" fmla="val 219"/>
                  <a:gd name="f105" fmla="val 424"/>
                  <a:gd name="f106" fmla="val 244"/>
                  <a:gd name="f107" fmla="val 512"/>
                  <a:gd name="f108" fmla="val 536"/>
                  <a:gd name="f109" fmla="val 286"/>
                  <a:gd name="f110" fmla="val 560"/>
                  <a:gd name="f111" fmla="val 278"/>
                  <a:gd name="f112" fmla="val 592"/>
                  <a:gd name="f113" fmla="val 640"/>
                  <a:gd name="f114" fmla="val 632"/>
                  <a:gd name="f115" fmla="val 236"/>
                  <a:gd name="f116" fmla="val 776"/>
                  <a:gd name="f117" fmla="val 202"/>
                  <a:gd name="f118" fmla="val 848"/>
                  <a:gd name="f119" fmla="val 872"/>
                  <a:gd name="f120" fmla="val 143"/>
                  <a:gd name="f121" fmla="val 880"/>
                  <a:gd name="f122" fmla="val 888"/>
                  <a:gd name="f123" fmla="val 928"/>
                  <a:gd name="f124" fmla="val 960"/>
                  <a:gd name="f125" fmla="val 968"/>
                  <a:gd name="f126" fmla="val 992"/>
                  <a:gd name="f127" fmla="val 337"/>
                  <a:gd name="f128" fmla="val 1016"/>
                  <a:gd name="f129" fmla="val 396"/>
                  <a:gd name="f130" fmla="val 1024"/>
                  <a:gd name="f131" fmla="val 1032"/>
                  <a:gd name="f132" fmla="val 522"/>
                  <a:gd name="f133" fmla="val 1056"/>
                  <a:gd name="f134" fmla="val 1072"/>
                  <a:gd name="f135" fmla="val 607"/>
                  <a:gd name="f136" fmla="val 1080"/>
                  <a:gd name="f137" fmla="val 1064"/>
                  <a:gd name="f138" fmla="val 649"/>
                  <a:gd name="f139" fmla="val 716"/>
                  <a:gd name="f140" fmla="val 750"/>
                  <a:gd name="f141" fmla="val 842"/>
                  <a:gd name="f142" fmla="val 952"/>
                  <a:gd name="f143" fmla="val 876"/>
                  <a:gd name="f144" fmla="val 910"/>
                  <a:gd name="f145" fmla="val 984"/>
                  <a:gd name="f146" fmla="val 976"/>
                  <a:gd name="f147" fmla="val 1070"/>
                  <a:gd name="f148" fmla="val 904"/>
                  <a:gd name="f149" fmla="val 864"/>
                  <a:gd name="f150" fmla="val 832"/>
                  <a:gd name="f151" fmla="val 784"/>
                  <a:gd name="f152" fmla="val 994"/>
                  <a:gd name="f153" fmla="val 744"/>
                  <a:gd name="f154" fmla="val 720"/>
                  <a:gd name="f155" fmla="val 656"/>
                  <a:gd name="f156" fmla="+- 0 0 -90"/>
                  <a:gd name="f157" fmla="*/ f4 1 1146"/>
                  <a:gd name="f158" fmla="*/ f5 1 1088"/>
                  <a:gd name="f159" fmla="+- f8 0 f6"/>
                  <a:gd name="f160" fmla="+- f7 0 f6"/>
                  <a:gd name="f161" fmla="*/ f156 f0 1"/>
                  <a:gd name="f162" fmla="*/ f160 1 1146"/>
                  <a:gd name="f163" fmla="*/ f159 1 1088"/>
                  <a:gd name="f164" fmla="*/ 969 f160 1"/>
                  <a:gd name="f165" fmla="*/ 600 f159 1"/>
                  <a:gd name="f166" fmla="*/ 944 f160 1"/>
                  <a:gd name="f167" fmla="*/ 584 f159 1"/>
                  <a:gd name="f168" fmla="*/ 986 f160 1"/>
                  <a:gd name="f169" fmla="*/ 520 f159 1"/>
                  <a:gd name="f170" fmla="*/ 1019 f160 1"/>
                  <a:gd name="f171" fmla="*/ 472 f159 1"/>
                  <a:gd name="f172" fmla="*/ 1087 f160 1"/>
                  <a:gd name="f173" fmla="*/ 448 f159 1"/>
                  <a:gd name="f174" fmla="*/ 1112 f160 1"/>
                  <a:gd name="f175" fmla="*/ 320 f159 1"/>
                  <a:gd name="f176" fmla="*/ 1095 f160 1"/>
                  <a:gd name="f177" fmla="*/ 272 f159 1"/>
                  <a:gd name="f178" fmla="*/ 1011 f160 1"/>
                  <a:gd name="f179" fmla="*/ 248 f159 1"/>
                  <a:gd name="f180" fmla="*/ 927 f160 1"/>
                  <a:gd name="f181" fmla="*/ 208 f159 1"/>
                  <a:gd name="f182" fmla="*/ 851 f160 1"/>
                  <a:gd name="f183" fmla="*/ 136 f159 1"/>
                  <a:gd name="f184" fmla="*/ 809 f160 1"/>
                  <a:gd name="f185" fmla="*/ 112 f159 1"/>
                  <a:gd name="f186" fmla="*/ 767 f160 1"/>
                  <a:gd name="f187" fmla="*/ 88 f159 1"/>
                  <a:gd name="f188" fmla="*/ 708 f160 1"/>
                  <a:gd name="f189" fmla="*/ 48 f159 1"/>
                  <a:gd name="f190" fmla="*/ 666 f160 1"/>
                  <a:gd name="f191" fmla="*/ 0 f159 1"/>
                  <a:gd name="f192" fmla="*/ 598 f160 1"/>
                  <a:gd name="f193" fmla="*/ 24 f159 1"/>
                  <a:gd name="f194" fmla="*/ 564 f160 1"/>
                  <a:gd name="f195" fmla="*/ 104 f159 1"/>
                  <a:gd name="f196" fmla="*/ 489 f160 1"/>
                  <a:gd name="f197" fmla="*/ 455 f160 1"/>
                  <a:gd name="f198" fmla="*/ 168 f159 1"/>
                  <a:gd name="f199" fmla="*/ 413 f160 1"/>
                  <a:gd name="f200" fmla="*/ 184 f159 1"/>
                  <a:gd name="f201" fmla="*/ 345 f160 1"/>
                  <a:gd name="f202" fmla="*/ 160 f159 1"/>
                  <a:gd name="f203" fmla="*/ 269 f160 1"/>
                  <a:gd name="f204" fmla="*/ 144 f159 1"/>
                  <a:gd name="f205" fmla="*/ 303 f160 1"/>
                  <a:gd name="f206" fmla="*/ 256 f159 1"/>
                  <a:gd name="f207" fmla="*/ 211 f160 1"/>
                  <a:gd name="f208" fmla="*/ 240 f159 1"/>
                  <a:gd name="f209" fmla="*/ 177 f160 1"/>
                  <a:gd name="f210" fmla="*/ 232 f159 1"/>
                  <a:gd name="f211" fmla="*/ 126 f160 1"/>
                  <a:gd name="f212" fmla="*/ 84 f160 1"/>
                  <a:gd name="f213" fmla="*/ 216 f159 1"/>
                  <a:gd name="f214" fmla="*/ 8 f160 1"/>
                  <a:gd name="f215" fmla="*/ 25 f160 1"/>
                  <a:gd name="f216" fmla="*/ 17 f160 1"/>
                  <a:gd name="f217" fmla="*/ 288 f159 1"/>
                  <a:gd name="f218" fmla="*/ 42 f160 1"/>
                  <a:gd name="f219" fmla="*/ 312 f159 1"/>
                  <a:gd name="f220" fmla="*/ 109 f160 1"/>
                  <a:gd name="f221" fmla="*/ 328 f159 1"/>
                  <a:gd name="f222" fmla="*/ 160 f160 1"/>
                  <a:gd name="f223" fmla="*/ 368 f159 1"/>
                  <a:gd name="f224" fmla="*/ 194 f160 1"/>
                  <a:gd name="f225" fmla="*/ 400 f159 1"/>
                  <a:gd name="f226" fmla="*/ 536 f159 1"/>
                  <a:gd name="f227" fmla="*/ 278 f160 1"/>
                  <a:gd name="f228" fmla="*/ 295 f160 1"/>
                  <a:gd name="f229" fmla="*/ 640 f159 1"/>
                  <a:gd name="f230" fmla="*/ 236 f160 1"/>
                  <a:gd name="f231" fmla="*/ 776 f159 1"/>
                  <a:gd name="f232" fmla="*/ 872 f159 1"/>
                  <a:gd name="f233" fmla="*/ 888 f159 1"/>
                  <a:gd name="f234" fmla="*/ 244 f160 1"/>
                  <a:gd name="f235" fmla="*/ 960 f159 1"/>
                  <a:gd name="f236" fmla="*/ 320 f160 1"/>
                  <a:gd name="f237" fmla="*/ 992 f159 1"/>
                  <a:gd name="f238" fmla="*/ 396 f160 1"/>
                  <a:gd name="f239" fmla="*/ 1024 f159 1"/>
                  <a:gd name="f240" fmla="*/ 522 f160 1"/>
                  <a:gd name="f241" fmla="*/ 1056 f159 1"/>
                  <a:gd name="f242" fmla="*/ 607 f160 1"/>
                  <a:gd name="f243" fmla="*/ 1088 f159 1"/>
                  <a:gd name="f244" fmla="*/ 632 f160 1"/>
                  <a:gd name="f245" fmla="*/ 1080 f159 1"/>
                  <a:gd name="f246" fmla="*/ 623 f160 1"/>
                  <a:gd name="f247" fmla="*/ 1032 f159 1"/>
                  <a:gd name="f248" fmla="*/ 649 f160 1"/>
                  <a:gd name="f249" fmla="*/ 968 f159 1"/>
                  <a:gd name="f250" fmla="*/ 716 f160 1"/>
                  <a:gd name="f251" fmla="*/ 928 f159 1"/>
                  <a:gd name="f252" fmla="*/ 842 f160 1"/>
                  <a:gd name="f253" fmla="*/ 952 f159 1"/>
                  <a:gd name="f254" fmla="*/ 910 f160 1"/>
                  <a:gd name="f255" fmla="*/ 984 f159 1"/>
                  <a:gd name="f256" fmla="*/ 960 f160 1"/>
                  <a:gd name="f257" fmla="*/ 976 f159 1"/>
                  <a:gd name="f258" fmla="*/ 977 f160 1"/>
                  <a:gd name="f259" fmla="*/ 1070 f160 1"/>
                  <a:gd name="f260" fmla="*/ 904 f159 1"/>
                  <a:gd name="f261" fmla="*/ 832 f159 1"/>
                  <a:gd name="f262" fmla="*/ 994 f160 1"/>
                  <a:gd name="f263" fmla="*/ 744 f159 1"/>
                  <a:gd name="f264" fmla="*/ 656 f159 1"/>
                  <a:gd name="f265" fmla="*/ 632 f159 1"/>
                  <a:gd name="f266" fmla="*/ 0 f160 1"/>
                  <a:gd name="f267" fmla="*/ 1146 f160 1"/>
                  <a:gd name="f268" fmla="*/ f161 1 f3"/>
                  <a:gd name="f269" fmla="*/ f164 1 1146"/>
                  <a:gd name="f270" fmla="*/ f165 1 1088"/>
                  <a:gd name="f271" fmla="*/ f166 1 1146"/>
                  <a:gd name="f272" fmla="*/ f167 1 1088"/>
                  <a:gd name="f273" fmla="*/ f168 1 1146"/>
                  <a:gd name="f274" fmla="*/ f169 1 1088"/>
                  <a:gd name="f275" fmla="*/ f170 1 1146"/>
                  <a:gd name="f276" fmla="*/ f171 1 1088"/>
                  <a:gd name="f277" fmla="*/ f172 1 1146"/>
                  <a:gd name="f278" fmla="*/ f173 1 1088"/>
                  <a:gd name="f279" fmla="*/ f174 1 1146"/>
                  <a:gd name="f280" fmla="*/ f175 1 1088"/>
                  <a:gd name="f281" fmla="*/ f176 1 1146"/>
                  <a:gd name="f282" fmla="*/ f177 1 1088"/>
                  <a:gd name="f283" fmla="*/ f178 1 1146"/>
                  <a:gd name="f284" fmla="*/ f179 1 1088"/>
                  <a:gd name="f285" fmla="*/ f180 1 1146"/>
                  <a:gd name="f286" fmla="*/ f181 1 1088"/>
                  <a:gd name="f287" fmla="*/ f182 1 1146"/>
                  <a:gd name="f288" fmla="*/ f183 1 1088"/>
                  <a:gd name="f289" fmla="*/ f184 1 1146"/>
                  <a:gd name="f290" fmla="*/ f185 1 1088"/>
                  <a:gd name="f291" fmla="*/ f186 1 1146"/>
                  <a:gd name="f292" fmla="*/ f187 1 1088"/>
                  <a:gd name="f293" fmla="*/ f188 1 1146"/>
                  <a:gd name="f294" fmla="*/ f189 1 1088"/>
                  <a:gd name="f295" fmla="*/ f190 1 1146"/>
                  <a:gd name="f296" fmla="*/ f191 1 1088"/>
                  <a:gd name="f297" fmla="*/ f192 1 1146"/>
                  <a:gd name="f298" fmla="*/ f193 1 1088"/>
                  <a:gd name="f299" fmla="*/ f194 1 1146"/>
                  <a:gd name="f300" fmla="*/ f195 1 1088"/>
                  <a:gd name="f301" fmla="*/ f196 1 1146"/>
                  <a:gd name="f302" fmla="*/ f197 1 1146"/>
                  <a:gd name="f303" fmla="*/ f198 1 1088"/>
                  <a:gd name="f304" fmla="*/ f199 1 1146"/>
                  <a:gd name="f305" fmla="*/ f200 1 1088"/>
                  <a:gd name="f306" fmla="*/ f201 1 1146"/>
                  <a:gd name="f307" fmla="*/ f202 1 1088"/>
                  <a:gd name="f308" fmla="*/ f203 1 1146"/>
                  <a:gd name="f309" fmla="*/ f204 1 1088"/>
                  <a:gd name="f310" fmla="*/ f205 1 1146"/>
                  <a:gd name="f311" fmla="*/ f206 1 1088"/>
                  <a:gd name="f312" fmla="*/ f207 1 1146"/>
                  <a:gd name="f313" fmla="*/ f208 1 1088"/>
                  <a:gd name="f314" fmla="*/ f209 1 1146"/>
                  <a:gd name="f315" fmla="*/ f210 1 1088"/>
                  <a:gd name="f316" fmla="*/ f211 1 1146"/>
                  <a:gd name="f317" fmla="*/ f212 1 1146"/>
                  <a:gd name="f318" fmla="*/ f213 1 1088"/>
                  <a:gd name="f319" fmla="*/ f214 1 1146"/>
                  <a:gd name="f320" fmla="*/ f215 1 1146"/>
                  <a:gd name="f321" fmla="*/ f216 1 1146"/>
                  <a:gd name="f322" fmla="*/ f217 1 1088"/>
                  <a:gd name="f323" fmla="*/ f218 1 1146"/>
                  <a:gd name="f324" fmla="*/ f219 1 1088"/>
                  <a:gd name="f325" fmla="*/ f220 1 1146"/>
                  <a:gd name="f326" fmla="*/ f221 1 1088"/>
                  <a:gd name="f327" fmla="*/ f222 1 1146"/>
                  <a:gd name="f328" fmla="*/ f223 1 1088"/>
                  <a:gd name="f329" fmla="*/ f224 1 1146"/>
                  <a:gd name="f330" fmla="*/ f225 1 1088"/>
                  <a:gd name="f331" fmla="*/ f226 1 1088"/>
                  <a:gd name="f332" fmla="*/ f227 1 1146"/>
                  <a:gd name="f333" fmla="*/ f228 1 1146"/>
                  <a:gd name="f334" fmla="*/ f229 1 1088"/>
                  <a:gd name="f335" fmla="*/ f230 1 1146"/>
                  <a:gd name="f336" fmla="*/ f231 1 1088"/>
                  <a:gd name="f337" fmla="*/ f232 1 1088"/>
                  <a:gd name="f338" fmla="*/ f233 1 1088"/>
                  <a:gd name="f339" fmla="*/ f234 1 1146"/>
                  <a:gd name="f340" fmla="*/ f235 1 1088"/>
                  <a:gd name="f341" fmla="*/ f236 1 1146"/>
                  <a:gd name="f342" fmla="*/ f237 1 1088"/>
                  <a:gd name="f343" fmla="*/ f238 1 1146"/>
                  <a:gd name="f344" fmla="*/ f239 1 1088"/>
                  <a:gd name="f345" fmla="*/ f240 1 1146"/>
                  <a:gd name="f346" fmla="*/ f241 1 1088"/>
                  <a:gd name="f347" fmla="*/ f242 1 1146"/>
                  <a:gd name="f348" fmla="*/ f243 1 1088"/>
                  <a:gd name="f349" fmla="*/ f244 1 1146"/>
                  <a:gd name="f350" fmla="*/ f245 1 1088"/>
                  <a:gd name="f351" fmla="*/ f246 1 1146"/>
                  <a:gd name="f352" fmla="*/ f247 1 1088"/>
                  <a:gd name="f353" fmla="*/ f248 1 1146"/>
                  <a:gd name="f354" fmla="*/ f249 1 1088"/>
                  <a:gd name="f355" fmla="*/ f250 1 1146"/>
                  <a:gd name="f356" fmla="*/ f251 1 1088"/>
                  <a:gd name="f357" fmla="*/ f252 1 1146"/>
                  <a:gd name="f358" fmla="*/ f253 1 1088"/>
                  <a:gd name="f359" fmla="*/ f254 1 1146"/>
                  <a:gd name="f360" fmla="*/ f255 1 1088"/>
                  <a:gd name="f361" fmla="*/ f256 1 1146"/>
                  <a:gd name="f362" fmla="*/ f257 1 1088"/>
                  <a:gd name="f363" fmla="*/ f258 1 1146"/>
                  <a:gd name="f364" fmla="*/ f259 1 1146"/>
                  <a:gd name="f365" fmla="*/ f260 1 1088"/>
                  <a:gd name="f366" fmla="*/ f261 1 1088"/>
                  <a:gd name="f367" fmla="*/ f262 1 1146"/>
                  <a:gd name="f368" fmla="*/ f263 1 1088"/>
                  <a:gd name="f369" fmla="*/ f264 1 1088"/>
                  <a:gd name="f370" fmla="*/ f265 1 1088"/>
                  <a:gd name="f371" fmla="*/ f266 1 1146"/>
                  <a:gd name="f372" fmla="*/ f267 1 1146"/>
                  <a:gd name="f373" fmla="+- f268 0 f1"/>
                  <a:gd name="f374" fmla="*/ f269 1 f162"/>
                  <a:gd name="f375" fmla="*/ f270 1 f163"/>
                  <a:gd name="f376" fmla="*/ f271 1 f162"/>
                  <a:gd name="f377" fmla="*/ f272 1 f163"/>
                  <a:gd name="f378" fmla="*/ f273 1 f162"/>
                  <a:gd name="f379" fmla="*/ f274 1 f163"/>
                  <a:gd name="f380" fmla="*/ f275 1 f162"/>
                  <a:gd name="f381" fmla="*/ f276 1 f163"/>
                  <a:gd name="f382" fmla="*/ f277 1 f162"/>
                  <a:gd name="f383" fmla="*/ f278 1 f163"/>
                  <a:gd name="f384" fmla="*/ f279 1 f162"/>
                  <a:gd name="f385" fmla="*/ f280 1 f163"/>
                  <a:gd name="f386" fmla="*/ f281 1 f162"/>
                  <a:gd name="f387" fmla="*/ f282 1 f163"/>
                  <a:gd name="f388" fmla="*/ f283 1 f162"/>
                  <a:gd name="f389" fmla="*/ f284 1 f163"/>
                  <a:gd name="f390" fmla="*/ f285 1 f162"/>
                  <a:gd name="f391" fmla="*/ f286 1 f163"/>
                  <a:gd name="f392" fmla="*/ f287 1 f162"/>
                  <a:gd name="f393" fmla="*/ f288 1 f163"/>
                  <a:gd name="f394" fmla="*/ f289 1 f162"/>
                  <a:gd name="f395" fmla="*/ f290 1 f163"/>
                  <a:gd name="f396" fmla="*/ f291 1 f162"/>
                  <a:gd name="f397" fmla="*/ f292 1 f163"/>
                  <a:gd name="f398" fmla="*/ f293 1 f162"/>
                  <a:gd name="f399" fmla="*/ f294 1 f163"/>
                  <a:gd name="f400" fmla="*/ f295 1 f162"/>
                  <a:gd name="f401" fmla="*/ f296 1 f163"/>
                  <a:gd name="f402" fmla="*/ f297 1 f162"/>
                  <a:gd name="f403" fmla="*/ f298 1 f163"/>
                  <a:gd name="f404" fmla="*/ f299 1 f162"/>
                  <a:gd name="f405" fmla="*/ f300 1 f163"/>
                  <a:gd name="f406" fmla="*/ f301 1 f162"/>
                  <a:gd name="f407" fmla="*/ f302 1 f162"/>
                  <a:gd name="f408" fmla="*/ f303 1 f163"/>
                  <a:gd name="f409" fmla="*/ f304 1 f162"/>
                  <a:gd name="f410" fmla="*/ f305 1 f163"/>
                  <a:gd name="f411" fmla="*/ f306 1 f162"/>
                  <a:gd name="f412" fmla="*/ f307 1 f163"/>
                  <a:gd name="f413" fmla="*/ f308 1 f162"/>
                  <a:gd name="f414" fmla="*/ f309 1 f163"/>
                  <a:gd name="f415" fmla="*/ f310 1 f162"/>
                  <a:gd name="f416" fmla="*/ f311 1 f163"/>
                  <a:gd name="f417" fmla="*/ f312 1 f162"/>
                  <a:gd name="f418" fmla="*/ f313 1 f163"/>
                  <a:gd name="f419" fmla="*/ f314 1 f162"/>
                  <a:gd name="f420" fmla="*/ f315 1 f163"/>
                  <a:gd name="f421" fmla="*/ f316 1 f162"/>
                  <a:gd name="f422" fmla="*/ f317 1 f162"/>
                  <a:gd name="f423" fmla="*/ f318 1 f163"/>
                  <a:gd name="f424" fmla="*/ f319 1 f162"/>
                  <a:gd name="f425" fmla="*/ f320 1 f162"/>
                  <a:gd name="f426" fmla="*/ f321 1 f162"/>
                  <a:gd name="f427" fmla="*/ f322 1 f163"/>
                  <a:gd name="f428" fmla="*/ f323 1 f162"/>
                  <a:gd name="f429" fmla="*/ f324 1 f163"/>
                  <a:gd name="f430" fmla="*/ f325 1 f162"/>
                  <a:gd name="f431" fmla="*/ f326 1 f163"/>
                  <a:gd name="f432" fmla="*/ f327 1 f162"/>
                  <a:gd name="f433" fmla="*/ f328 1 f163"/>
                  <a:gd name="f434" fmla="*/ f329 1 f162"/>
                  <a:gd name="f435" fmla="*/ f330 1 f163"/>
                  <a:gd name="f436" fmla="*/ f331 1 f163"/>
                  <a:gd name="f437" fmla="*/ f332 1 f162"/>
                  <a:gd name="f438" fmla="*/ f333 1 f162"/>
                  <a:gd name="f439" fmla="*/ f334 1 f163"/>
                  <a:gd name="f440" fmla="*/ f335 1 f162"/>
                  <a:gd name="f441" fmla="*/ f336 1 f163"/>
                  <a:gd name="f442" fmla="*/ f337 1 f163"/>
                  <a:gd name="f443" fmla="*/ f338 1 f163"/>
                  <a:gd name="f444" fmla="*/ f339 1 f162"/>
                  <a:gd name="f445" fmla="*/ f340 1 f163"/>
                  <a:gd name="f446" fmla="*/ f341 1 f162"/>
                  <a:gd name="f447" fmla="*/ f342 1 f163"/>
                  <a:gd name="f448" fmla="*/ f343 1 f162"/>
                  <a:gd name="f449" fmla="*/ f344 1 f163"/>
                  <a:gd name="f450" fmla="*/ f345 1 f162"/>
                  <a:gd name="f451" fmla="*/ f346 1 f163"/>
                  <a:gd name="f452" fmla="*/ f347 1 f162"/>
                  <a:gd name="f453" fmla="*/ f348 1 f163"/>
                  <a:gd name="f454" fmla="*/ f349 1 f162"/>
                  <a:gd name="f455" fmla="*/ f350 1 f163"/>
                  <a:gd name="f456" fmla="*/ f351 1 f162"/>
                  <a:gd name="f457" fmla="*/ f352 1 f163"/>
                  <a:gd name="f458" fmla="*/ f353 1 f162"/>
                  <a:gd name="f459" fmla="*/ f354 1 f163"/>
                  <a:gd name="f460" fmla="*/ f355 1 f162"/>
                  <a:gd name="f461" fmla="*/ f356 1 f163"/>
                  <a:gd name="f462" fmla="*/ f357 1 f162"/>
                  <a:gd name="f463" fmla="*/ f358 1 f163"/>
                  <a:gd name="f464" fmla="*/ f359 1 f162"/>
                  <a:gd name="f465" fmla="*/ f360 1 f163"/>
                  <a:gd name="f466" fmla="*/ f361 1 f162"/>
                  <a:gd name="f467" fmla="*/ f362 1 f163"/>
                  <a:gd name="f468" fmla="*/ f363 1 f162"/>
                  <a:gd name="f469" fmla="*/ f364 1 f162"/>
                  <a:gd name="f470" fmla="*/ f365 1 f163"/>
                  <a:gd name="f471" fmla="*/ f366 1 f163"/>
                  <a:gd name="f472" fmla="*/ f367 1 f162"/>
                  <a:gd name="f473" fmla="*/ f368 1 f163"/>
                  <a:gd name="f474" fmla="*/ f369 1 f163"/>
                  <a:gd name="f475" fmla="*/ f370 1 f163"/>
                  <a:gd name="f476" fmla="*/ f371 1 f162"/>
                  <a:gd name="f477" fmla="*/ f372 1 f162"/>
                  <a:gd name="f478" fmla="*/ f476 f157 1"/>
                  <a:gd name="f479" fmla="*/ f477 f157 1"/>
                  <a:gd name="f480" fmla="*/ f453 f158 1"/>
                  <a:gd name="f481" fmla="*/ f401 f158 1"/>
                  <a:gd name="f482" fmla="*/ f374 f157 1"/>
                  <a:gd name="f483" fmla="*/ f375 f158 1"/>
                  <a:gd name="f484" fmla="*/ f376 f157 1"/>
                  <a:gd name="f485" fmla="*/ f377 f158 1"/>
                  <a:gd name="f486" fmla="*/ f378 f157 1"/>
                  <a:gd name="f487" fmla="*/ f379 f158 1"/>
                  <a:gd name="f488" fmla="*/ f380 f157 1"/>
                  <a:gd name="f489" fmla="*/ f381 f158 1"/>
                  <a:gd name="f490" fmla="*/ f382 f157 1"/>
                  <a:gd name="f491" fmla="*/ f383 f158 1"/>
                  <a:gd name="f492" fmla="*/ f384 f157 1"/>
                  <a:gd name="f493" fmla="*/ f385 f158 1"/>
                  <a:gd name="f494" fmla="*/ f386 f157 1"/>
                  <a:gd name="f495" fmla="*/ f387 f158 1"/>
                  <a:gd name="f496" fmla="*/ f388 f157 1"/>
                  <a:gd name="f497" fmla="*/ f389 f158 1"/>
                  <a:gd name="f498" fmla="*/ f390 f157 1"/>
                  <a:gd name="f499" fmla="*/ f391 f158 1"/>
                  <a:gd name="f500" fmla="*/ f392 f157 1"/>
                  <a:gd name="f501" fmla="*/ f393 f158 1"/>
                  <a:gd name="f502" fmla="*/ f394 f157 1"/>
                  <a:gd name="f503" fmla="*/ f395 f158 1"/>
                  <a:gd name="f504" fmla="*/ f396 f157 1"/>
                  <a:gd name="f505" fmla="*/ f397 f158 1"/>
                  <a:gd name="f506" fmla="*/ f398 f157 1"/>
                  <a:gd name="f507" fmla="*/ f399 f158 1"/>
                  <a:gd name="f508" fmla="*/ f400 f157 1"/>
                  <a:gd name="f509" fmla="*/ f402 f157 1"/>
                  <a:gd name="f510" fmla="*/ f403 f158 1"/>
                  <a:gd name="f511" fmla="*/ f404 f157 1"/>
                  <a:gd name="f512" fmla="*/ f405 f158 1"/>
                  <a:gd name="f513" fmla="*/ f406 f157 1"/>
                  <a:gd name="f514" fmla="*/ f407 f157 1"/>
                  <a:gd name="f515" fmla="*/ f408 f158 1"/>
                  <a:gd name="f516" fmla="*/ f409 f157 1"/>
                  <a:gd name="f517" fmla="*/ f410 f158 1"/>
                  <a:gd name="f518" fmla="*/ f411 f157 1"/>
                  <a:gd name="f519" fmla="*/ f412 f158 1"/>
                  <a:gd name="f520" fmla="*/ f413 f157 1"/>
                  <a:gd name="f521" fmla="*/ f414 f158 1"/>
                  <a:gd name="f522" fmla="*/ f415 f157 1"/>
                  <a:gd name="f523" fmla="*/ f416 f158 1"/>
                  <a:gd name="f524" fmla="*/ f417 f157 1"/>
                  <a:gd name="f525" fmla="*/ f418 f158 1"/>
                  <a:gd name="f526" fmla="*/ f419 f157 1"/>
                  <a:gd name="f527" fmla="*/ f420 f158 1"/>
                  <a:gd name="f528" fmla="*/ f421 f157 1"/>
                  <a:gd name="f529" fmla="*/ f422 f157 1"/>
                  <a:gd name="f530" fmla="*/ f423 f158 1"/>
                  <a:gd name="f531" fmla="*/ f424 f157 1"/>
                  <a:gd name="f532" fmla="*/ f425 f157 1"/>
                  <a:gd name="f533" fmla="*/ f426 f157 1"/>
                  <a:gd name="f534" fmla="*/ f427 f158 1"/>
                  <a:gd name="f535" fmla="*/ f428 f157 1"/>
                  <a:gd name="f536" fmla="*/ f429 f158 1"/>
                  <a:gd name="f537" fmla="*/ f430 f157 1"/>
                  <a:gd name="f538" fmla="*/ f431 f158 1"/>
                  <a:gd name="f539" fmla="*/ f432 f157 1"/>
                  <a:gd name="f540" fmla="*/ f433 f158 1"/>
                  <a:gd name="f541" fmla="*/ f434 f157 1"/>
                  <a:gd name="f542" fmla="*/ f435 f158 1"/>
                  <a:gd name="f543" fmla="*/ f436 f158 1"/>
                  <a:gd name="f544" fmla="*/ f437 f157 1"/>
                  <a:gd name="f545" fmla="*/ f438 f157 1"/>
                  <a:gd name="f546" fmla="*/ f439 f158 1"/>
                  <a:gd name="f547" fmla="*/ f440 f157 1"/>
                  <a:gd name="f548" fmla="*/ f441 f158 1"/>
                  <a:gd name="f549" fmla="*/ f442 f158 1"/>
                  <a:gd name="f550" fmla="*/ f443 f158 1"/>
                  <a:gd name="f551" fmla="*/ f444 f157 1"/>
                  <a:gd name="f552" fmla="*/ f445 f158 1"/>
                  <a:gd name="f553" fmla="*/ f446 f157 1"/>
                  <a:gd name="f554" fmla="*/ f447 f158 1"/>
                  <a:gd name="f555" fmla="*/ f448 f157 1"/>
                  <a:gd name="f556" fmla="*/ f449 f158 1"/>
                  <a:gd name="f557" fmla="*/ f450 f157 1"/>
                  <a:gd name="f558" fmla="*/ f451 f158 1"/>
                  <a:gd name="f559" fmla="*/ f452 f157 1"/>
                  <a:gd name="f560" fmla="*/ f454 f157 1"/>
                  <a:gd name="f561" fmla="*/ f455 f158 1"/>
                  <a:gd name="f562" fmla="*/ f456 f157 1"/>
                  <a:gd name="f563" fmla="*/ f457 f158 1"/>
                  <a:gd name="f564" fmla="*/ f458 f157 1"/>
                  <a:gd name="f565" fmla="*/ f459 f158 1"/>
                  <a:gd name="f566" fmla="*/ f460 f157 1"/>
                  <a:gd name="f567" fmla="*/ f461 f158 1"/>
                  <a:gd name="f568" fmla="*/ f462 f157 1"/>
                  <a:gd name="f569" fmla="*/ f463 f158 1"/>
                  <a:gd name="f570" fmla="*/ f464 f157 1"/>
                  <a:gd name="f571" fmla="*/ f465 f158 1"/>
                  <a:gd name="f572" fmla="*/ f466 f157 1"/>
                  <a:gd name="f573" fmla="*/ f467 f158 1"/>
                  <a:gd name="f574" fmla="*/ f468 f157 1"/>
                  <a:gd name="f575" fmla="*/ f469 f157 1"/>
                  <a:gd name="f576" fmla="*/ f470 f158 1"/>
                  <a:gd name="f577" fmla="*/ f471 f158 1"/>
                  <a:gd name="f578" fmla="*/ f472 f157 1"/>
                  <a:gd name="f579" fmla="*/ f473 f158 1"/>
                  <a:gd name="f580" fmla="*/ f474 f158 1"/>
                  <a:gd name="f581" fmla="*/ f475 f15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73">
                    <a:pos x="f482" y="f483"/>
                  </a:cxn>
                  <a:cxn ang="f373">
                    <a:pos x="f484" y="f485"/>
                  </a:cxn>
                  <a:cxn ang="f373">
                    <a:pos x="f486" y="f487"/>
                  </a:cxn>
                  <a:cxn ang="f373">
                    <a:pos x="f488" y="f489"/>
                  </a:cxn>
                  <a:cxn ang="f373">
                    <a:pos x="f490" y="f491"/>
                  </a:cxn>
                  <a:cxn ang="f373">
                    <a:pos x="f492" y="f493"/>
                  </a:cxn>
                  <a:cxn ang="f373">
                    <a:pos x="f494" y="f495"/>
                  </a:cxn>
                  <a:cxn ang="f373">
                    <a:pos x="f496" y="f497"/>
                  </a:cxn>
                  <a:cxn ang="f373">
                    <a:pos x="f498" y="f499"/>
                  </a:cxn>
                  <a:cxn ang="f373">
                    <a:pos x="f500" y="f501"/>
                  </a:cxn>
                  <a:cxn ang="f373">
                    <a:pos x="f502" y="f503"/>
                  </a:cxn>
                  <a:cxn ang="f373">
                    <a:pos x="f504" y="f505"/>
                  </a:cxn>
                  <a:cxn ang="f373">
                    <a:pos x="f506" y="f507"/>
                  </a:cxn>
                  <a:cxn ang="f373">
                    <a:pos x="f508" y="f481"/>
                  </a:cxn>
                  <a:cxn ang="f373">
                    <a:pos x="f509" y="f510"/>
                  </a:cxn>
                  <a:cxn ang="f373">
                    <a:pos x="f511" y="f512"/>
                  </a:cxn>
                  <a:cxn ang="f373">
                    <a:pos x="f513" y="f501"/>
                  </a:cxn>
                  <a:cxn ang="f373">
                    <a:pos x="f514" y="f515"/>
                  </a:cxn>
                  <a:cxn ang="f373">
                    <a:pos x="f516" y="f517"/>
                  </a:cxn>
                  <a:cxn ang="f373">
                    <a:pos x="f518" y="f519"/>
                  </a:cxn>
                  <a:cxn ang="f373">
                    <a:pos x="f520" y="f521"/>
                  </a:cxn>
                  <a:cxn ang="f373">
                    <a:pos x="f522" y="f523"/>
                  </a:cxn>
                  <a:cxn ang="f373">
                    <a:pos x="f524" y="f525"/>
                  </a:cxn>
                  <a:cxn ang="f373">
                    <a:pos x="f526" y="f527"/>
                  </a:cxn>
                  <a:cxn ang="f373">
                    <a:pos x="f528" y="f499"/>
                  </a:cxn>
                  <a:cxn ang="f373">
                    <a:pos x="f529" y="f530"/>
                  </a:cxn>
                  <a:cxn ang="f373">
                    <a:pos x="f531" y="f527"/>
                  </a:cxn>
                  <a:cxn ang="f373">
                    <a:pos x="f531" y="f497"/>
                  </a:cxn>
                  <a:cxn ang="f373">
                    <a:pos x="f532" y="f495"/>
                  </a:cxn>
                  <a:cxn ang="f373">
                    <a:pos x="f533" y="f534"/>
                  </a:cxn>
                  <a:cxn ang="f373">
                    <a:pos x="f535" y="f536"/>
                  </a:cxn>
                  <a:cxn ang="f373">
                    <a:pos x="f537" y="f538"/>
                  </a:cxn>
                  <a:cxn ang="f373">
                    <a:pos x="f539" y="f540"/>
                  </a:cxn>
                  <a:cxn ang="f373">
                    <a:pos x="f541" y="f542"/>
                  </a:cxn>
                  <a:cxn ang="f373">
                    <a:pos x="f524" y="f491"/>
                  </a:cxn>
                  <a:cxn ang="f373">
                    <a:pos x="f520" y="f543"/>
                  </a:cxn>
                  <a:cxn ang="f373">
                    <a:pos x="f544" y="f485"/>
                  </a:cxn>
                  <a:cxn ang="f373">
                    <a:pos x="f545" y="f546"/>
                  </a:cxn>
                  <a:cxn ang="f373">
                    <a:pos x="f547" y="f548"/>
                  </a:cxn>
                  <a:cxn ang="f373">
                    <a:pos x="f526" y="f549"/>
                  </a:cxn>
                  <a:cxn ang="f373">
                    <a:pos x="f539" y="f550"/>
                  </a:cxn>
                  <a:cxn ang="f373">
                    <a:pos x="f551" y="f552"/>
                  </a:cxn>
                  <a:cxn ang="f373">
                    <a:pos x="f553" y="f554"/>
                  </a:cxn>
                  <a:cxn ang="f373">
                    <a:pos x="f555" y="f556"/>
                  </a:cxn>
                  <a:cxn ang="f373">
                    <a:pos x="f557" y="f558"/>
                  </a:cxn>
                  <a:cxn ang="f373">
                    <a:pos x="f559" y="f480"/>
                  </a:cxn>
                  <a:cxn ang="f373">
                    <a:pos x="f560" y="f561"/>
                  </a:cxn>
                  <a:cxn ang="f373">
                    <a:pos x="f562" y="f563"/>
                  </a:cxn>
                  <a:cxn ang="f373">
                    <a:pos x="f564" y="f565"/>
                  </a:cxn>
                  <a:cxn ang="f373">
                    <a:pos x="f566" y="f567"/>
                  </a:cxn>
                  <a:cxn ang="f373">
                    <a:pos x="f568" y="f569"/>
                  </a:cxn>
                  <a:cxn ang="f373">
                    <a:pos x="f570" y="f571"/>
                  </a:cxn>
                  <a:cxn ang="f373">
                    <a:pos x="f572" y="f573"/>
                  </a:cxn>
                  <a:cxn ang="f373">
                    <a:pos x="f574" y="f552"/>
                  </a:cxn>
                  <a:cxn ang="f373">
                    <a:pos x="f575" y="f576"/>
                  </a:cxn>
                  <a:cxn ang="f373">
                    <a:pos x="f496" y="f577"/>
                  </a:cxn>
                  <a:cxn ang="f373">
                    <a:pos x="f578" y="f579"/>
                  </a:cxn>
                  <a:cxn ang="f373">
                    <a:pos x="f488" y="f580"/>
                  </a:cxn>
                  <a:cxn ang="f373">
                    <a:pos x="f488" y="f581"/>
                  </a:cxn>
                </a:cxnLst>
                <a:rect l="f478" t="f481" r="f479" b="f480"/>
                <a:pathLst>
                  <a:path w="1146" h="1088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0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"/>
                    </a:lnTo>
                    <a:lnTo>
                      <a:pt x="f28" y="f29"/>
                    </a:lnTo>
                    <a:lnTo>
                      <a:pt x="f7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9" y="f35"/>
                    </a:lnTo>
                    <a:lnTo>
                      <a:pt x="f18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3" y="f45"/>
                    </a:lnTo>
                    <a:lnTo>
                      <a:pt x="f46" y="f47"/>
                    </a:lnTo>
                    <a:lnTo>
                      <a:pt x="f46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6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48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42"/>
                    </a:lnTo>
                    <a:lnTo>
                      <a:pt x="f66" y="f44"/>
                    </a:lnTo>
                    <a:lnTo>
                      <a:pt x="f67" y="f40"/>
                    </a:lnTo>
                    <a:lnTo>
                      <a:pt x="f68" y="f69"/>
                    </a:lnTo>
                    <a:lnTo>
                      <a:pt x="f70" y="f69"/>
                    </a:lnTo>
                    <a:lnTo>
                      <a:pt x="f71" y="f40"/>
                    </a:lnTo>
                    <a:lnTo>
                      <a:pt x="f72" y="f73"/>
                    </a:lnTo>
                    <a:lnTo>
                      <a:pt x="f74" y="f44"/>
                    </a:lnTo>
                    <a:lnTo>
                      <a:pt x="f75" y="f44"/>
                    </a:lnTo>
                    <a:lnTo>
                      <a:pt x="f76" y="f77"/>
                    </a:lnTo>
                    <a:lnTo>
                      <a:pt x="f78" y="f34"/>
                    </a:lnTo>
                    <a:lnTo>
                      <a:pt x="f79" y="f35"/>
                    </a:lnTo>
                    <a:lnTo>
                      <a:pt x="f80" y="f81"/>
                    </a:lnTo>
                    <a:lnTo>
                      <a:pt x="f82" y="f35"/>
                    </a:lnTo>
                    <a:lnTo>
                      <a:pt x="f83" y="f84"/>
                    </a:lnTo>
                    <a:lnTo>
                      <a:pt x="f85" y="f38"/>
                    </a:lnTo>
                    <a:lnTo>
                      <a:pt x="f86" y="f38"/>
                    </a:lnTo>
                    <a:lnTo>
                      <a:pt x="f87" y="f36"/>
                    </a:lnTo>
                    <a:lnTo>
                      <a:pt x="f88" y="f36"/>
                    </a:lnTo>
                    <a:lnTo>
                      <a:pt x="f89" y="f36"/>
                    </a:lnTo>
                    <a:lnTo>
                      <a:pt x="f57" y="f84"/>
                    </a:lnTo>
                    <a:lnTo>
                      <a:pt x="f6" y="f81"/>
                    </a:lnTo>
                    <a:lnTo>
                      <a:pt x="f57" y="f35"/>
                    </a:lnTo>
                    <a:lnTo>
                      <a:pt x="f90" y="f32"/>
                    </a:lnTo>
                    <a:lnTo>
                      <a:pt x="f91" y="f32"/>
                    </a:lnTo>
                    <a:lnTo>
                      <a:pt x="f92" y="f93"/>
                    </a:lnTo>
                    <a:lnTo>
                      <a:pt x="f92" y="f30"/>
                    </a:lnTo>
                    <a:lnTo>
                      <a:pt x="f91" y="f94"/>
                    </a:lnTo>
                    <a:lnTo>
                      <a:pt x="f95" y="f96"/>
                    </a:lnTo>
                    <a:lnTo>
                      <a:pt x="f97" y="f29"/>
                    </a:lnTo>
                    <a:lnTo>
                      <a:pt x="f87" y="f74"/>
                    </a:lnTo>
                    <a:lnTo>
                      <a:pt x="f98" y="f99"/>
                    </a:lnTo>
                    <a:lnTo>
                      <a:pt x="f73" y="f100"/>
                    </a:lnTo>
                    <a:lnTo>
                      <a:pt x="f101" y="f102"/>
                    </a:lnTo>
                    <a:lnTo>
                      <a:pt x="f82" y="f103"/>
                    </a:lnTo>
                    <a:lnTo>
                      <a:pt x="f104" y="f105"/>
                    </a:lnTo>
                    <a:lnTo>
                      <a:pt x="f80" y="f26"/>
                    </a:lnTo>
                    <a:lnTo>
                      <a:pt x="f106" y="f107"/>
                    </a:lnTo>
                    <a:lnTo>
                      <a:pt x="f75" y="f108"/>
                    </a:lnTo>
                    <a:lnTo>
                      <a:pt x="f109" y="f110"/>
                    </a:lnTo>
                    <a:lnTo>
                      <a:pt x="f111" y="f15"/>
                    </a:lnTo>
                    <a:lnTo>
                      <a:pt x="f79" y="f112"/>
                    </a:lnTo>
                    <a:lnTo>
                      <a:pt x="f76" y="f113"/>
                    </a:lnTo>
                    <a:lnTo>
                      <a:pt x="f75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83" y="f119"/>
                    </a:lnTo>
                    <a:lnTo>
                      <a:pt x="f120" y="f121"/>
                    </a:lnTo>
                    <a:lnTo>
                      <a:pt x="f73" y="f122"/>
                    </a:lnTo>
                    <a:lnTo>
                      <a:pt x="f80" y="f123"/>
                    </a:lnTo>
                    <a:lnTo>
                      <a:pt x="f106" y="f124"/>
                    </a:lnTo>
                    <a:lnTo>
                      <a:pt x="f111" y="f125"/>
                    </a:lnTo>
                    <a:lnTo>
                      <a:pt x="f29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66" y="f131"/>
                    </a:lnTo>
                    <a:lnTo>
                      <a:pt x="f132" y="f133"/>
                    </a:lnTo>
                    <a:lnTo>
                      <a:pt x="f60" y="f134"/>
                    </a:lnTo>
                    <a:lnTo>
                      <a:pt x="f135" y="f8"/>
                    </a:lnTo>
                    <a:lnTo>
                      <a:pt x="f114" y="f136"/>
                    </a:lnTo>
                    <a:lnTo>
                      <a:pt x="f113" y="f137"/>
                    </a:lnTo>
                    <a:lnTo>
                      <a:pt x="f56" y="f131"/>
                    </a:lnTo>
                    <a:lnTo>
                      <a:pt x="f114" y="f126"/>
                    </a:lnTo>
                    <a:lnTo>
                      <a:pt x="f138" y="f125"/>
                    </a:lnTo>
                    <a:lnTo>
                      <a:pt x="f53" y="f14"/>
                    </a:lnTo>
                    <a:lnTo>
                      <a:pt x="f139" y="f123"/>
                    </a:lnTo>
                    <a:lnTo>
                      <a:pt x="f140" y="f123"/>
                    </a:lnTo>
                    <a:lnTo>
                      <a:pt x="f141" y="f142"/>
                    </a:lnTo>
                    <a:lnTo>
                      <a:pt x="f143" y="f125"/>
                    </a:lnTo>
                    <a:lnTo>
                      <a:pt x="f144" y="f145"/>
                    </a:lnTo>
                    <a:lnTo>
                      <a:pt x="f14" y="f145"/>
                    </a:lnTo>
                    <a:lnTo>
                      <a:pt x="f124" y="f146"/>
                    </a:lnTo>
                    <a:lnTo>
                      <a:pt x="f11" y="f125"/>
                    </a:lnTo>
                    <a:lnTo>
                      <a:pt x="f16" y="f124"/>
                    </a:lnTo>
                    <a:lnTo>
                      <a:pt x="f21" y="f123"/>
                    </a:lnTo>
                    <a:lnTo>
                      <a:pt x="f147" y="f148"/>
                    </a:lnTo>
                    <a:lnTo>
                      <a:pt x="f25" y="f149"/>
                    </a:lnTo>
                    <a:lnTo>
                      <a:pt x="f9" y="f150"/>
                    </a:lnTo>
                    <a:lnTo>
                      <a:pt x="f21" y="f151"/>
                    </a:lnTo>
                    <a:lnTo>
                      <a:pt x="f152" y="f153"/>
                    </a:lnTo>
                    <a:lnTo>
                      <a:pt x="f33" y="f154"/>
                    </a:lnTo>
                    <a:lnTo>
                      <a:pt x="f21" y="f155"/>
                    </a:lnTo>
                    <a:lnTo>
                      <a:pt x="f33" y="f155"/>
                    </a:lnTo>
                    <a:lnTo>
                      <a:pt x="f21" y="f114"/>
                    </a:lnTo>
                    <a:lnTo>
                      <a:pt x="f9" y="f10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2" name="Freeform 35"/>
              <p:cNvSpPr/>
              <p:nvPr/>
            </p:nvSpPr>
            <p:spPr>
              <a:xfrm>
                <a:off x="4919892" y="3879780"/>
                <a:ext cx="515630" cy="36639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28"/>
                  <a:gd name="f7" fmla="val 232"/>
                  <a:gd name="f8" fmla="val 278"/>
                  <a:gd name="f9" fmla="val 184"/>
                  <a:gd name="f10" fmla="val 286"/>
                  <a:gd name="f11" fmla="val 168"/>
                  <a:gd name="f12" fmla="val 311"/>
                  <a:gd name="f13" fmla="val 160"/>
                  <a:gd name="f14" fmla="val 144"/>
                  <a:gd name="f15" fmla="val 112"/>
                  <a:gd name="f16" fmla="val 303"/>
                  <a:gd name="f17" fmla="val 88"/>
                  <a:gd name="f18" fmla="val 269"/>
                  <a:gd name="f19" fmla="val 72"/>
                  <a:gd name="f20" fmla="val 48"/>
                  <a:gd name="f21" fmla="val 261"/>
                  <a:gd name="f22" fmla="val 24"/>
                  <a:gd name="f23" fmla="val 219"/>
                  <a:gd name="f24" fmla="val 16"/>
                  <a:gd name="f25" fmla="val 8"/>
                  <a:gd name="f26" fmla="val 134"/>
                  <a:gd name="f27" fmla="val 101"/>
                  <a:gd name="f28" fmla="val 75"/>
                  <a:gd name="f29" fmla="val 42"/>
                  <a:gd name="f30" fmla="val 40"/>
                  <a:gd name="f31" fmla="val 67"/>
                  <a:gd name="f32" fmla="val 96"/>
                  <a:gd name="f33" fmla="val 120"/>
                  <a:gd name="f34" fmla="val 143"/>
                  <a:gd name="f35" fmla="val 136"/>
                  <a:gd name="f36" fmla="val 185"/>
                  <a:gd name="f37" fmla="val 202"/>
                  <a:gd name="f38" fmla="val 192"/>
                  <a:gd name="f39" fmla="val 208"/>
                  <a:gd name="f40" fmla="+- 0 0 -90"/>
                  <a:gd name="f41" fmla="*/ f3 1 328"/>
                  <a:gd name="f42" fmla="*/ f4 1 232"/>
                  <a:gd name="f43" fmla="+- f7 0 f5"/>
                  <a:gd name="f44" fmla="+- f6 0 f5"/>
                  <a:gd name="f45" fmla="*/ f40 f0 1"/>
                  <a:gd name="f46" fmla="*/ f44 1 328"/>
                  <a:gd name="f47" fmla="*/ f43 1 232"/>
                  <a:gd name="f48" fmla="*/ 278 f44 1"/>
                  <a:gd name="f49" fmla="*/ 184 f43 1"/>
                  <a:gd name="f50" fmla="*/ 286 f44 1"/>
                  <a:gd name="f51" fmla="*/ 168 f43 1"/>
                  <a:gd name="f52" fmla="*/ 311 f44 1"/>
                  <a:gd name="f53" fmla="*/ 160 f43 1"/>
                  <a:gd name="f54" fmla="*/ 328 f44 1"/>
                  <a:gd name="f55" fmla="*/ 144 f43 1"/>
                  <a:gd name="f56" fmla="*/ 112 f43 1"/>
                  <a:gd name="f57" fmla="*/ 303 f44 1"/>
                  <a:gd name="f58" fmla="*/ 88 f43 1"/>
                  <a:gd name="f59" fmla="*/ 269 f44 1"/>
                  <a:gd name="f60" fmla="*/ 72 f43 1"/>
                  <a:gd name="f61" fmla="*/ 48 f43 1"/>
                  <a:gd name="f62" fmla="*/ 261 f44 1"/>
                  <a:gd name="f63" fmla="*/ 24 f43 1"/>
                  <a:gd name="f64" fmla="*/ 219 f44 1"/>
                  <a:gd name="f65" fmla="*/ 16 f43 1"/>
                  <a:gd name="f66" fmla="*/ 168 f44 1"/>
                  <a:gd name="f67" fmla="*/ 8 f43 1"/>
                  <a:gd name="f68" fmla="*/ 134 f44 1"/>
                  <a:gd name="f69" fmla="*/ 101 f44 1"/>
                  <a:gd name="f70" fmla="*/ 75 f44 1"/>
                  <a:gd name="f71" fmla="*/ 0 f43 1"/>
                  <a:gd name="f72" fmla="*/ 42 f44 1"/>
                  <a:gd name="f73" fmla="*/ 0 f44 1"/>
                  <a:gd name="f74" fmla="*/ 16 f44 1"/>
                  <a:gd name="f75" fmla="*/ 40 f43 1"/>
                  <a:gd name="f76" fmla="*/ 67 f44 1"/>
                  <a:gd name="f77" fmla="*/ 96 f43 1"/>
                  <a:gd name="f78" fmla="*/ 120 f43 1"/>
                  <a:gd name="f79" fmla="*/ 143 f44 1"/>
                  <a:gd name="f80" fmla="*/ 136 f43 1"/>
                  <a:gd name="f81" fmla="*/ 185 f44 1"/>
                  <a:gd name="f82" fmla="*/ 202 f44 1"/>
                  <a:gd name="f83" fmla="*/ 192 f43 1"/>
                  <a:gd name="f84" fmla="*/ 232 f43 1"/>
                  <a:gd name="f85" fmla="*/ 208 f43 1"/>
                  <a:gd name="f86" fmla="*/ f45 1 f2"/>
                  <a:gd name="f87" fmla="*/ f48 1 328"/>
                  <a:gd name="f88" fmla="*/ f49 1 232"/>
                  <a:gd name="f89" fmla="*/ f50 1 328"/>
                  <a:gd name="f90" fmla="*/ f51 1 232"/>
                  <a:gd name="f91" fmla="*/ f52 1 328"/>
                  <a:gd name="f92" fmla="*/ f53 1 232"/>
                  <a:gd name="f93" fmla="*/ f54 1 328"/>
                  <a:gd name="f94" fmla="*/ f55 1 232"/>
                  <a:gd name="f95" fmla="*/ f56 1 232"/>
                  <a:gd name="f96" fmla="*/ f57 1 328"/>
                  <a:gd name="f97" fmla="*/ f58 1 232"/>
                  <a:gd name="f98" fmla="*/ f59 1 328"/>
                  <a:gd name="f99" fmla="*/ f60 1 232"/>
                  <a:gd name="f100" fmla="*/ f61 1 232"/>
                  <a:gd name="f101" fmla="*/ f62 1 328"/>
                  <a:gd name="f102" fmla="*/ f63 1 232"/>
                  <a:gd name="f103" fmla="*/ f64 1 328"/>
                  <a:gd name="f104" fmla="*/ f65 1 232"/>
                  <a:gd name="f105" fmla="*/ f66 1 328"/>
                  <a:gd name="f106" fmla="*/ f67 1 232"/>
                  <a:gd name="f107" fmla="*/ f68 1 328"/>
                  <a:gd name="f108" fmla="*/ f69 1 328"/>
                  <a:gd name="f109" fmla="*/ f70 1 328"/>
                  <a:gd name="f110" fmla="*/ f71 1 232"/>
                  <a:gd name="f111" fmla="*/ f72 1 328"/>
                  <a:gd name="f112" fmla="*/ f73 1 328"/>
                  <a:gd name="f113" fmla="*/ f74 1 328"/>
                  <a:gd name="f114" fmla="*/ f75 1 232"/>
                  <a:gd name="f115" fmla="*/ f76 1 328"/>
                  <a:gd name="f116" fmla="*/ f77 1 232"/>
                  <a:gd name="f117" fmla="*/ f78 1 232"/>
                  <a:gd name="f118" fmla="*/ f79 1 328"/>
                  <a:gd name="f119" fmla="*/ f80 1 232"/>
                  <a:gd name="f120" fmla="*/ f81 1 328"/>
                  <a:gd name="f121" fmla="*/ f82 1 328"/>
                  <a:gd name="f122" fmla="*/ f83 1 232"/>
                  <a:gd name="f123" fmla="*/ f84 1 232"/>
                  <a:gd name="f124" fmla="*/ f85 1 232"/>
                  <a:gd name="f125" fmla="+- f86 0 f1"/>
                  <a:gd name="f126" fmla="*/ f87 1 f46"/>
                  <a:gd name="f127" fmla="*/ f88 1 f47"/>
                  <a:gd name="f128" fmla="*/ f89 1 f46"/>
                  <a:gd name="f129" fmla="*/ f90 1 f47"/>
                  <a:gd name="f130" fmla="*/ f91 1 f46"/>
                  <a:gd name="f131" fmla="*/ f92 1 f47"/>
                  <a:gd name="f132" fmla="*/ f93 1 f46"/>
                  <a:gd name="f133" fmla="*/ f94 1 f47"/>
                  <a:gd name="f134" fmla="*/ f95 1 f47"/>
                  <a:gd name="f135" fmla="*/ f96 1 f46"/>
                  <a:gd name="f136" fmla="*/ f97 1 f47"/>
                  <a:gd name="f137" fmla="*/ f98 1 f46"/>
                  <a:gd name="f138" fmla="*/ f99 1 f47"/>
                  <a:gd name="f139" fmla="*/ f100 1 f47"/>
                  <a:gd name="f140" fmla="*/ f101 1 f46"/>
                  <a:gd name="f141" fmla="*/ f102 1 f47"/>
                  <a:gd name="f142" fmla="*/ f103 1 f46"/>
                  <a:gd name="f143" fmla="*/ f104 1 f47"/>
                  <a:gd name="f144" fmla="*/ f105 1 f46"/>
                  <a:gd name="f145" fmla="*/ f106 1 f47"/>
                  <a:gd name="f146" fmla="*/ f107 1 f46"/>
                  <a:gd name="f147" fmla="*/ f108 1 f46"/>
                  <a:gd name="f148" fmla="*/ f109 1 f46"/>
                  <a:gd name="f149" fmla="*/ f110 1 f47"/>
                  <a:gd name="f150" fmla="*/ f111 1 f46"/>
                  <a:gd name="f151" fmla="*/ f112 1 f46"/>
                  <a:gd name="f152" fmla="*/ f113 1 f46"/>
                  <a:gd name="f153" fmla="*/ f114 1 f47"/>
                  <a:gd name="f154" fmla="*/ f115 1 f46"/>
                  <a:gd name="f155" fmla="*/ f116 1 f47"/>
                  <a:gd name="f156" fmla="*/ f117 1 f47"/>
                  <a:gd name="f157" fmla="*/ f118 1 f46"/>
                  <a:gd name="f158" fmla="*/ f119 1 f47"/>
                  <a:gd name="f159" fmla="*/ f120 1 f46"/>
                  <a:gd name="f160" fmla="*/ f121 1 f46"/>
                  <a:gd name="f161" fmla="*/ f122 1 f47"/>
                  <a:gd name="f162" fmla="*/ f123 1 f47"/>
                  <a:gd name="f163" fmla="*/ f124 1 f47"/>
                  <a:gd name="f164" fmla="*/ f151 f41 1"/>
                  <a:gd name="f165" fmla="*/ f132 f41 1"/>
                  <a:gd name="f166" fmla="*/ f162 f42 1"/>
                  <a:gd name="f167" fmla="*/ f149 f42 1"/>
                  <a:gd name="f168" fmla="*/ f126 f41 1"/>
                  <a:gd name="f169" fmla="*/ f127 f42 1"/>
                  <a:gd name="f170" fmla="*/ f128 f41 1"/>
                  <a:gd name="f171" fmla="*/ f129 f42 1"/>
                  <a:gd name="f172" fmla="*/ f130 f41 1"/>
                  <a:gd name="f173" fmla="*/ f131 f42 1"/>
                  <a:gd name="f174" fmla="*/ f133 f42 1"/>
                  <a:gd name="f175" fmla="*/ f134 f42 1"/>
                  <a:gd name="f176" fmla="*/ f135 f41 1"/>
                  <a:gd name="f177" fmla="*/ f136 f42 1"/>
                  <a:gd name="f178" fmla="*/ f137 f41 1"/>
                  <a:gd name="f179" fmla="*/ f138 f42 1"/>
                  <a:gd name="f180" fmla="*/ f139 f42 1"/>
                  <a:gd name="f181" fmla="*/ f140 f41 1"/>
                  <a:gd name="f182" fmla="*/ f141 f42 1"/>
                  <a:gd name="f183" fmla="*/ f142 f41 1"/>
                  <a:gd name="f184" fmla="*/ f143 f42 1"/>
                  <a:gd name="f185" fmla="*/ f144 f41 1"/>
                  <a:gd name="f186" fmla="*/ f145 f42 1"/>
                  <a:gd name="f187" fmla="*/ f146 f41 1"/>
                  <a:gd name="f188" fmla="*/ f147 f41 1"/>
                  <a:gd name="f189" fmla="*/ f148 f41 1"/>
                  <a:gd name="f190" fmla="*/ f150 f41 1"/>
                  <a:gd name="f191" fmla="*/ f152 f41 1"/>
                  <a:gd name="f192" fmla="*/ f153 f42 1"/>
                  <a:gd name="f193" fmla="*/ f154 f41 1"/>
                  <a:gd name="f194" fmla="*/ f155 f42 1"/>
                  <a:gd name="f195" fmla="*/ f156 f42 1"/>
                  <a:gd name="f196" fmla="*/ f157 f41 1"/>
                  <a:gd name="f197" fmla="*/ f158 f42 1"/>
                  <a:gd name="f198" fmla="*/ f159 f41 1"/>
                  <a:gd name="f199" fmla="*/ f160 f41 1"/>
                  <a:gd name="f200" fmla="*/ f161 f42 1"/>
                  <a:gd name="f201" fmla="*/ f163 f4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25">
                    <a:pos x="f168" y="f169"/>
                  </a:cxn>
                  <a:cxn ang="f125">
                    <a:pos x="f170" y="f171"/>
                  </a:cxn>
                  <a:cxn ang="f125">
                    <a:pos x="f172" y="f173"/>
                  </a:cxn>
                  <a:cxn ang="f125">
                    <a:pos x="f165" y="f174"/>
                  </a:cxn>
                  <a:cxn ang="f125">
                    <a:pos x="f165" y="f175"/>
                  </a:cxn>
                  <a:cxn ang="f125">
                    <a:pos x="f176" y="f177"/>
                  </a:cxn>
                  <a:cxn ang="f125">
                    <a:pos x="f178" y="f179"/>
                  </a:cxn>
                  <a:cxn ang="f125">
                    <a:pos x="f168" y="f180"/>
                  </a:cxn>
                  <a:cxn ang="f125">
                    <a:pos x="f181" y="f182"/>
                  </a:cxn>
                  <a:cxn ang="f125">
                    <a:pos x="f183" y="f184"/>
                  </a:cxn>
                  <a:cxn ang="f125">
                    <a:pos x="f185" y="f186"/>
                  </a:cxn>
                  <a:cxn ang="f125">
                    <a:pos x="f187" y="f182"/>
                  </a:cxn>
                  <a:cxn ang="f125">
                    <a:pos x="f188" y="f184"/>
                  </a:cxn>
                  <a:cxn ang="f125">
                    <a:pos x="f189" y="f167"/>
                  </a:cxn>
                  <a:cxn ang="f125">
                    <a:pos x="f190" y="f184"/>
                  </a:cxn>
                  <a:cxn ang="f125">
                    <a:pos x="f164" y="f182"/>
                  </a:cxn>
                  <a:cxn ang="f125">
                    <a:pos x="f191" y="f192"/>
                  </a:cxn>
                  <a:cxn ang="f125">
                    <a:pos x="f190" y="f179"/>
                  </a:cxn>
                  <a:cxn ang="f125">
                    <a:pos x="f193" y="f194"/>
                  </a:cxn>
                  <a:cxn ang="f125">
                    <a:pos x="f188" y="f175"/>
                  </a:cxn>
                  <a:cxn ang="f125">
                    <a:pos x="f188" y="f195"/>
                  </a:cxn>
                  <a:cxn ang="f125">
                    <a:pos x="f196" y="f197"/>
                  </a:cxn>
                  <a:cxn ang="f125">
                    <a:pos x="f196" y="f171"/>
                  </a:cxn>
                  <a:cxn ang="f125">
                    <a:pos x="f198" y="f173"/>
                  </a:cxn>
                  <a:cxn ang="f125">
                    <a:pos x="f199" y="f200"/>
                  </a:cxn>
                  <a:cxn ang="f125">
                    <a:pos x="f181" y="f166"/>
                  </a:cxn>
                  <a:cxn ang="f125">
                    <a:pos x="f168" y="f166"/>
                  </a:cxn>
                  <a:cxn ang="f125">
                    <a:pos x="f168" y="f201"/>
                  </a:cxn>
                  <a:cxn ang="f125">
                    <a:pos x="f168" y="f169"/>
                  </a:cxn>
                </a:cxnLst>
                <a:rect l="f164" t="f167" r="f165" b="f166"/>
                <a:pathLst>
                  <a:path w="328" h="23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6" y="f14"/>
                    </a:lnTo>
                    <a:lnTo>
                      <a:pt x="f6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8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11" y="f25"/>
                    </a:lnTo>
                    <a:lnTo>
                      <a:pt x="f26" y="f22"/>
                    </a:lnTo>
                    <a:lnTo>
                      <a:pt x="f27" y="f24"/>
                    </a:lnTo>
                    <a:lnTo>
                      <a:pt x="f28" y="f5"/>
                    </a:lnTo>
                    <a:lnTo>
                      <a:pt x="f29" y="f24"/>
                    </a:lnTo>
                    <a:lnTo>
                      <a:pt x="f5" y="f22"/>
                    </a:lnTo>
                    <a:lnTo>
                      <a:pt x="f24" y="f30"/>
                    </a:lnTo>
                    <a:lnTo>
                      <a:pt x="f29" y="f19"/>
                    </a:lnTo>
                    <a:lnTo>
                      <a:pt x="f31" y="f32"/>
                    </a:lnTo>
                    <a:lnTo>
                      <a:pt x="f27" y="f15"/>
                    </a:lnTo>
                    <a:lnTo>
                      <a:pt x="f27" y="f33"/>
                    </a:lnTo>
                    <a:lnTo>
                      <a:pt x="f34" y="f35"/>
                    </a:lnTo>
                    <a:lnTo>
                      <a:pt x="f34" y="f11"/>
                    </a:lnTo>
                    <a:lnTo>
                      <a:pt x="f36" y="f13"/>
                    </a:lnTo>
                    <a:lnTo>
                      <a:pt x="f37" y="f38"/>
                    </a:lnTo>
                    <a:lnTo>
                      <a:pt x="f21" y="f7"/>
                    </a:lnTo>
                    <a:lnTo>
                      <a:pt x="f8" y="f7"/>
                    </a:lnTo>
                    <a:lnTo>
                      <a:pt x="f8" y="f39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3" name="Freeform 36"/>
              <p:cNvSpPr/>
              <p:nvPr/>
            </p:nvSpPr>
            <p:spPr>
              <a:xfrm>
                <a:off x="5356920" y="4132447"/>
                <a:ext cx="92747" cy="12634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"/>
                  <a:gd name="f7" fmla="val 80"/>
                  <a:gd name="f8" fmla="val 25"/>
                  <a:gd name="f9" fmla="val 24"/>
                  <a:gd name="f10" fmla="val 8"/>
                  <a:gd name="f11" fmla="val 48"/>
                  <a:gd name="f12" fmla="val 72"/>
                  <a:gd name="f13" fmla="val 42"/>
                  <a:gd name="f14" fmla="+- 0 0 -90"/>
                  <a:gd name="f15" fmla="*/ f3 1 59"/>
                  <a:gd name="f16" fmla="*/ f4 1 80"/>
                  <a:gd name="f17" fmla="+- f7 0 f5"/>
                  <a:gd name="f18" fmla="+- f6 0 f5"/>
                  <a:gd name="f19" fmla="*/ f14 f0 1"/>
                  <a:gd name="f20" fmla="*/ f18 1 59"/>
                  <a:gd name="f21" fmla="*/ f17 1 80"/>
                  <a:gd name="f22" fmla="*/ 25 f18 1"/>
                  <a:gd name="f23" fmla="*/ 24 f17 1"/>
                  <a:gd name="f24" fmla="*/ 0 f17 1"/>
                  <a:gd name="f25" fmla="*/ 8 f18 1"/>
                  <a:gd name="f26" fmla="*/ 8 f17 1"/>
                  <a:gd name="f27" fmla="*/ 0 f18 1"/>
                  <a:gd name="f28" fmla="*/ 48 f17 1"/>
                  <a:gd name="f29" fmla="*/ 72 f17 1"/>
                  <a:gd name="f30" fmla="*/ 42 f18 1"/>
                  <a:gd name="f31" fmla="*/ 80 f17 1"/>
                  <a:gd name="f32" fmla="*/ 59 f18 1"/>
                  <a:gd name="f33" fmla="*/ f19 1 f2"/>
                  <a:gd name="f34" fmla="*/ f22 1 59"/>
                  <a:gd name="f35" fmla="*/ f23 1 80"/>
                  <a:gd name="f36" fmla="*/ f24 1 80"/>
                  <a:gd name="f37" fmla="*/ f25 1 59"/>
                  <a:gd name="f38" fmla="*/ f26 1 80"/>
                  <a:gd name="f39" fmla="*/ f27 1 59"/>
                  <a:gd name="f40" fmla="*/ f28 1 80"/>
                  <a:gd name="f41" fmla="*/ f29 1 80"/>
                  <a:gd name="f42" fmla="*/ f30 1 59"/>
                  <a:gd name="f43" fmla="*/ f31 1 80"/>
                  <a:gd name="f44" fmla="*/ f32 1 59"/>
                  <a:gd name="f45" fmla="+- f33 0 f1"/>
                  <a:gd name="f46" fmla="*/ f34 1 f20"/>
                  <a:gd name="f47" fmla="*/ f35 1 f21"/>
                  <a:gd name="f48" fmla="*/ f36 1 f21"/>
                  <a:gd name="f49" fmla="*/ f37 1 f20"/>
                  <a:gd name="f50" fmla="*/ f38 1 f21"/>
                  <a:gd name="f51" fmla="*/ f39 1 f20"/>
                  <a:gd name="f52" fmla="*/ f40 1 f21"/>
                  <a:gd name="f53" fmla="*/ f41 1 f21"/>
                  <a:gd name="f54" fmla="*/ f42 1 f20"/>
                  <a:gd name="f55" fmla="*/ f43 1 f21"/>
                  <a:gd name="f56" fmla="*/ f44 1 f20"/>
                  <a:gd name="f57" fmla="*/ f51 f15 1"/>
                  <a:gd name="f58" fmla="*/ f56 f15 1"/>
                  <a:gd name="f59" fmla="*/ f55 f16 1"/>
                  <a:gd name="f60" fmla="*/ f48 f16 1"/>
                  <a:gd name="f61" fmla="*/ f46 f15 1"/>
                  <a:gd name="f62" fmla="*/ f47 f16 1"/>
                  <a:gd name="f63" fmla="*/ f49 f15 1"/>
                  <a:gd name="f64" fmla="*/ f50 f16 1"/>
                  <a:gd name="f65" fmla="*/ f52 f16 1"/>
                  <a:gd name="f66" fmla="*/ f53 f16 1"/>
                  <a:gd name="f67" fmla="*/ f54 f1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5">
                    <a:pos x="f61" y="f62"/>
                  </a:cxn>
                  <a:cxn ang="f45">
                    <a:pos x="f61" y="f60"/>
                  </a:cxn>
                  <a:cxn ang="f45">
                    <a:pos x="f63" y="f64"/>
                  </a:cxn>
                  <a:cxn ang="f45">
                    <a:pos x="f57" y="f62"/>
                  </a:cxn>
                  <a:cxn ang="f45">
                    <a:pos x="f57" y="f65"/>
                  </a:cxn>
                  <a:cxn ang="f45">
                    <a:pos x="f57" y="f66"/>
                  </a:cxn>
                  <a:cxn ang="f45">
                    <a:pos x="f67" y="f59"/>
                  </a:cxn>
                  <a:cxn ang="f45">
                    <a:pos x="f58" y="f65"/>
                  </a:cxn>
                  <a:cxn ang="f45">
                    <a:pos x="f61" y="f62"/>
                  </a:cxn>
                </a:cxnLst>
                <a:rect l="f57" t="f60" r="f58" b="f59"/>
                <a:pathLst>
                  <a:path w="59" h="80">
                    <a:moveTo>
                      <a:pt x="f8" y="f9"/>
                    </a:moveTo>
                    <a:lnTo>
                      <a:pt x="f8" y="f5"/>
                    </a:lnTo>
                    <a:lnTo>
                      <a:pt x="f10" y="f10"/>
                    </a:lnTo>
                    <a:lnTo>
                      <a:pt x="f5" y="f9"/>
                    </a:lnTo>
                    <a:lnTo>
                      <a:pt x="f5" y="f11"/>
                    </a:lnTo>
                    <a:lnTo>
                      <a:pt x="f5" y="f12"/>
                    </a:lnTo>
                    <a:lnTo>
                      <a:pt x="f13" y="f7"/>
                    </a:lnTo>
                    <a:lnTo>
                      <a:pt x="f6" y="f11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4" name="Freeform 37"/>
              <p:cNvSpPr/>
              <p:nvPr/>
            </p:nvSpPr>
            <p:spPr>
              <a:xfrm>
                <a:off x="5037804" y="3500752"/>
                <a:ext cx="529775" cy="50537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37"/>
                  <a:gd name="f7" fmla="val 320"/>
                  <a:gd name="f8" fmla="val 236"/>
                  <a:gd name="f9" fmla="val 280"/>
                  <a:gd name="f10" fmla="val 232"/>
                  <a:gd name="f11" fmla="val 200"/>
                  <a:gd name="f12" fmla="val 287"/>
                  <a:gd name="f13" fmla="val 192"/>
                  <a:gd name="f14" fmla="val 168"/>
                  <a:gd name="f15" fmla="val 312"/>
                  <a:gd name="f16" fmla="val 160"/>
                  <a:gd name="f17" fmla="val 321"/>
                  <a:gd name="f18" fmla="val 128"/>
                  <a:gd name="f19" fmla="val 295"/>
                  <a:gd name="f20" fmla="val 104"/>
                  <a:gd name="f21" fmla="val 96"/>
                  <a:gd name="f22" fmla="val 56"/>
                  <a:gd name="f23" fmla="val 329"/>
                  <a:gd name="f24" fmla="val 16"/>
                  <a:gd name="f25" fmla="val 304"/>
                  <a:gd name="f26" fmla="val 278"/>
                  <a:gd name="f27" fmla="val 219"/>
                  <a:gd name="f28" fmla="val 203"/>
                  <a:gd name="f29" fmla="val 24"/>
                  <a:gd name="f30" fmla="val 194"/>
                  <a:gd name="f31" fmla="val 48"/>
                  <a:gd name="f32" fmla="val 72"/>
                  <a:gd name="f33" fmla="val 228"/>
                  <a:gd name="f34" fmla="val 112"/>
                  <a:gd name="f35" fmla="val 211"/>
                  <a:gd name="f36" fmla="val 186"/>
                  <a:gd name="f37" fmla="val 136"/>
                  <a:gd name="f38" fmla="val 120"/>
                  <a:gd name="f39" fmla="val 169"/>
                  <a:gd name="f40" fmla="val 152"/>
                  <a:gd name="f41" fmla="val 32"/>
                  <a:gd name="f42" fmla="val 110"/>
                  <a:gd name="f43" fmla="val 76"/>
                  <a:gd name="f44" fmla="val 68"/>
                  <a:gd name="f45" fmla="val 216"/>
                  <a:gd name="f46" fmla="val 42"/>
                  <a:gd name="f47" fmla="val 34"/>
                  <a:gd name="f48" fmla="val 26"/>
                  <a:gd name="f49" fmla="val 240"/>
                  <a:gd name="f50" fmla="val 256"/>
                  <a:gd name="f51" fmla="val 59"/>
                  <a:gd name="f52" fmla="val 264"/>
                  <a:gd name="f53" fmla="val 93"/>
                  <a:gd name="f54" fmla="val 248"/>
                  <a:gd name="f55" fmla="val 144"/>
                  <a:gd name="f56" fmla="val 288"/>
                  <a:gd name="f57" fmla="val 296"/>
                  <a:gd name="f58" fmla="+- 0 0 -90"/>
                  <a:gd name="f59" fmla="*/ f3 1 337"/>
                  <a:gd name="f60" fmla="*/ f4 1 320"/>
                  <a:gd name="f61" fmla="+- f7 0 f5"/>
                  <a:gd name="f62" fmla="+- f6 0 f5"/>
                  <a:gd name="f63" fmla="*/ f58 f0 1"/>
                  <a:gd name="f64" fmla="*/ f62 1 337"/>
                  <a:gd name="f65" fmla="*/ f61 1 320"/>
                  <a:gd name="f66" fmla="*/ 236 f62 1"/>
                  <a:gd name="f67" fmla="*/ 280 f61 1"/>
                  <a:gd name="f68" fmla="*/ 232 f61 1"/>
                  <a:gd name="f69" fmla="*/ 200 f61 1"/>
                  <a:gd name="f70" fmla="*/ 287 f62 1"/>
                  <a:gd name="f71" fmla="*/ 192 f61 1"/>
                  <a:gd name="f72" fmla="*/ 168 f61 1"/>
                  <a:gd name="f73" fmla="*/ 312 f62 1"/>
                  <a:gd name="f74" fmla="*/ 160 f61 1"/>
                  <a:gd name="f75" fmla="*/ 321 f62 1"/>
                  <a:gd name="f76" fmla="*/ 128 f61 1"/>
                  <a:gd name="f77" fmla="*/ 295 f62 1"/>
                  <a:gd name="f78" fmla="*/ 104 f61 1"/>
                  <a:gd name="f79" fmla="*/ 96 f61 1"/>
                  <a:gd name="f80" fmla="*/ 337 f62 1"/>
                  <a:gd name="f81" fmla="*/ 56 f61 1"/>
                  <a:gd name="f82" fmla="*/ 329 f62 1"/>
                  <a:gd name="f83" fmla="*/ 16 f61 1"/>
                  <a:gd name="f84" fmla="*/ 304 f62 1"/>
                  <a:gd name="f85" fmla="*/ 0 f61 1"/>
                  <a:gd name="f86" fmla="*/ 278 f62 1"/>
                  <a:gd name="f87" fmla="*/ 219 f62 1"/>
                  <a:gd name="f88" fmla="*/ 203 f62 1"/>
                  <a:gd name="f89" fmla="*/ 24 f61 1"/>
                  <a:gd name="f90" fmla="*/ 194 f62 1"/>
                  <a:gd name="f91" fmla="*/ 48 f61 1"/>
                  <a:gd name="f92" fmla="*/ 72 f61 1"/>
                  <a:gd name="f93" fmla="*/ 228 f62 1"/>
                  <a:gd name="f94" fmla="*/ 112 f61 1"/>
                  <a:gd name="f95" fmla="*/ 211 f62 1"/>
                  <a:gd name="f96" fmla="*/ 186 f62 1"/>
                  <a:gd name="f97" fmla="*/ 136 f61 1"/>
                  <a:gd name="f98" fmla="*/ 160 f62 1"/>
                  <a:gd name="f99" fmla="*/ 120 f61 1"/>
                  <a:gd name="f100" fmla="*/ 169 f62 1"/>
                  <a:gd name="f101" fmla="*/ 152 f62 1"/>
                  <a:gd name="f102" fmla="*/ 32 f61 1"/>
                  <a:gd name="f103" fmla="*/ 110 f62 1"/>
                  <a:gd name="f104" fmla="*/ 76 f62 1"/>
                  <a:gd name="f105" fmla="*/ 68 f62 1"/>
                  <a:gd name="f106" fmla="*/ 216 f61 1"/>
                  <a:gd name="f107" fmla="*/ 42 f62 1"/>
                  <a:gd name="f108" fmla="*/ 34 f62 1"/>
                  <a:gd name="f109" fmla="*/ 26 f62 1"/>
                  <a:gd name="f110" fmla="*/ 0 f62 1"/>
                  <a:gd name="f111" fmla="*/ 240 f61 1"/>
                  <a:gd name="f112" fmla="*/ 256 f61 1"/>
                  <a:gd name="f113" fmla="*/ 59 f62 1"/>
                  <a:gd name="f114" fmla="*/ 264 f61 1"/>
                  <a:gd name="f115" fmla="*/ 93 f62 1"/>
                  <a:gd name="f116" fmla="*/ 248 f61 1"/>
                  <a:gd name="f117" fmla="*/ 144 f62 1"/>
                  <a:gd name="f118" fmla="*/ 288 f61 1"/>
                  <a:gd name="f119" fmla="*/ 312 f61 1"/>
                  <a:gd name="f120" fmla="*/ 320 f61 1"/>
                  <a:gd name="f121" fmla="*/ 296 f61 1"/>
                  <a:gd name="f122" fmla="*/ f63 1 f2"/>
                  <a:gd name="f123" fmla="*/ f66 1 337"/>
                  <a:gd name="f124" fmla="*/ f67 1 320"/>
                  <a:gd name="f125" fmla="*/ f68 1 320"/>
                  <a:gd name="f126" fmla="*/ f69 1 320"/>
                  <a:gd name="f127" fmla="*/ f70 1 337"/>
                  <a:gd name="f128" fmla="*/ f71 1 320"/>
                  <a:gd name="f129" fmla="*/ f72 1 320"/>
                  <a:gd name="f130" fmla="*/ f73 1 337"/>
                  <a:gd name="f131" fmla="*/ f74 1 320"/>
                  <a:gd name="f132" fmla="*/ f75 1 337"/>
                  <a:gd name="f133" fmla="*/ f76 1 320"/>
                  <a:gd name="f134" fmla="*/ f77 1 337"/>
                  <a:gd name="f135" fmla="*/ f78 1 320"/>
                  <a:gd name="f136" fmla="*/ f79 1 320"/>
                  <a:gd name="f137" fmla="*/ f80 1 337"/>
                  <a:gd name="f138" fmla="*/ f81 1 320"/>
                  <a:gd name="f139" fmla="*/ f82 1 337"/>
                  <a:gd name="f140" fmla="*/ f83 1 320"/>
                  <a:gd name="f141" fmla="*/ f84 1 337"/>
                  <a:gd name="f142" fmla="*/ f85 1 320"/>
                  <a:gd name="f143" fmla="*/ f86 1 337"/>
                  <a:gd name="f144" fmla="*/ f87 1 337"/>
                  <a:gd name="f145" fmla="*/ f88 1 337"/>
                  <a:gd name="f146" fmla="*/ f89 1 320"/>
                  <a:gd name="f147" fmla="*/ f90 1 337"/>
                  <a:gd name="f148" fmla="*/ f91 1 320"/>
                  <a:gd name="f149" fmla="*/ f92 1 320"/>
                  <a:gd name="f150" fmla="*/ f93 1 337"/>
                  <a:gd name="f151" fmla="*/ f94 1 320"/>
                  <a:gd name="f152" fmla="*/ f95 1 337"/>
                  <a:gd name="f153" fmla="*/ f96 1 337"/>
                  <a:gd name="f154" fmla="*/ f97 1 320"/>
                  <a:gd name="f155" fmla="*/ f98 1 337"/>
                  <a:gd name="f156" fmla="*/ f99 1 320"/>
                  <a:gd name="f157" fmla="*/ f100 1 337"/>
                  <a:gd name="f158" fmla="*/ f101 1 337"/>
                  <a:gd name="f159" fmla="*/ f102 1 320"/>
                  <a:gd name="f160" fmla="*/ f103 1 337"/>
                  <a:gd name="f161" fmla="*/ f104 1 337"/>
                  <a:gd name="f162" fmla="*/ f105 1 337"/>
                  <a:gd name="f163" fmla="*/ f106 1 320"/>
                  <a:gd name="f164" fmla="*/ f107 1 337"/>
                  <a:gd name="f165" fmla="*/ f108 1 337"/>
                  <a:gd name="f166" fmla="*/ f109 1 337"/>
                  <a:gd name="f167" fmla="*/ f110 1 337"/>
                  <a:gd name="f168" fmla="*/ f111 1 320"/>
                  <a:gd name="f169" fmla="*/ f112 1 320"/>
                  <a:gd name="f170" fmla="*/ f113 1 337"/>
                  <a:gd name="f171" fmla="*/ f114 1 320"/>
                  <a:gd name="f172" fmla="*/ f115 1 337"/>
                  <a:gd name="f173" fmla="*/ f116 1 320"/>
                  <a:gd name="f174" fmla="*/ f117 1 337"/>
                  <a:gd name="f175" fmla="*/ f118 1 320"/>
                  <a:gd name="f176" fmla="*/ f119 1 320"/>
                  <a:gd name="f177" fmla="*/ f120 1 320"/>
                  <a:gd name="f178" fmla="*/ f121 1 320"/>
                  <a:gd name="f179" fmla="+- f122 0 f1"/>
                  <a:gd name="f180" fmla="*/ f123 1 f64"/>
                  <a:gd name="f181" fmla="*/ f124 1 f65"/>
                  <a:gd name="f182" fmla="*/ f125 1 f65"/>
                  <a:gd name="f183" fmla="*/ f126 1 f65"/>
                  <a:gd name="f184" fmla="*/ f127 1 f64"/>
                  <a:gd name="f185" fmla="*/ f128 1 f65"/>
                  <a:gd name="f186" fmla="*/ f129 1 f65"/>
                  <a:gd name="f187" fmla="*/ f130 1 f64"/>
                  <a:gd name="f188" fmla="*/ f131 1 f65"/>
                  <a:gd name="f189" fmla="*/ f132 1 f64"/>
                  <a:gd name="f190" fmla="*/ f133 1 f65"/>
                  <a:gd name="f191" fmla="*/ f134 1 f64"/>
                  <a:gd name="f192" fmla="*/ f135 1 f65"/>
                  <a:gd name="f193" fmla="*/ f136 1 f65"/>
                  <a:gd name="f194" fmla="*/ f137 1 f64"/>
                  <a:gd name="f195" fmla="*/ f138 1 f65"/>
                  <a:gd name="f196" fmla="*/ f139 1 f64"/>
                  <a:gd name="f197" fmla="*/ f140 1 f65"/>
                  <a:gd name="f198" fmla="*/ f141 1 f64"/>
                  <a:gd name="f199" fmla="*/ f142 1 f65"/>
                  <a:gd name="f200" fmla="*/ f143 1 f64"/>
                  <a:gd name="f201" fmla="*/ f144 1 f64"/>
                  <a:gd name="f202" fmla="*/ f145 1 f64"/>
                  <a:gd name="f203" fmla="*/ f146 1 f65"/>
                  <a:gd name="f204" fmla="*/ f147 1 f64"/>
                  <a:gd name="f205" fmla="*/ f148 1 f65"/>
                  <a:gd name="f206" fmla="*/ f149 1 f65"/>
                  <a:gd name="f207" fmla="*/ f150 1 f64"/>
                  <a:gd name="f208" fmla="*/ f151 1 f65"/>
                  <a:gd name="f209" fmla="*/ f152 1 f64"/>
                  <a:gd name="f210" fmla="*/ f153 1 f64"/>
                  <a:gd name="f211" fmla="*/ f154 1 f65"/>
                  <a:gd name="f212" fmla="*/ f155 1 f64"/>
                  <a:gd name="f213" fmla="*/ f156 1 f65"/>
                  <a:gd name="f214" fmla="*/ f157 1 f64"/>
                  <a:gd name="f215" fmla="*/ f158 1 f64"/>
                  <a:gd name="f216" fmla="*/ f159 1 f65"/>
                  <a:gd name="f217" fmla="*/ f160 1 f64"/>
                  <a:gd name="f218" fmla="*/ f161 1 f64"/>
                  <a:gd name="f219" fmla="*/ f162 1 f64"/>
                  <a:gd name="f220" fmla="*/ f163 1 f65"/>
                  <a:gd name="f221" fmla="*/ f164 1 f64"/>
                  <a:gd name="f222" fmla="*/ f165 1 f64"/>
                  <a:gd name="f223" fmla="*/ f166 1 f64"/>
                  <a:gd name="f224" fmla="*/ f167 1 f64"/>
                  <a:gd name="f225" fmla="*/ f168 1 f65"/>
                  <a:gd name="f226" fmla="*/ f169 1 f65"/>
                  <a:gd name="f227" fmla="*/ f170 1 f64"/>
                  <a:gd name="f228" fmla="*/ f171 1 f65"/>
                  <a:gd name="f229" fmla="*/ f172 1 f64"/>
                  <a:gd name="f230" fmla="*/ f173 1 f65"/>
                  <a:gd name="f231" fmla="*/ f174 1 f64"/>
                  <a:gd name="f232" fmla="*/ f175 1 f65"/>
                  <a:gd name="f233" fmla="*/ f176 1 f65"/>
                  <a:gd name="f234" fmla="*/ f177 1 f65"/>
                  <a:gd name="f235" fmla="*/ f178 1 f65"/>
                  <a:gd name="f236" fmla="*/ f224 f59 1"/>
                  <a:gd name="f237" fmla="*/ f194 f59 1"/>
                  <a:gd name="f238" fmla="*/ f234 f60 1"/>
                  <a:gd name="f239" fmla="*/ f199 f60 1"/>
                  <a:gd name="f240" fmla="*/ f180 f59 1"/>
                  <a:gd name="f241" fmla="*/ f181 f60 1"/>
                  <a:gd name="f242" fmla="*/ f182 f60 1"/>
                  <a:gd name="f243" fmla="*/ f183 f60 1"/>
                  <a:gd name="f244" fmla="*/ f184 f59 1"/>
                  <a:gd name="f245" fmla="*/ f185 f60 1"/>
                  <a:gd name="f246" fmla="*/ f186 f60 1"/>
                  <a:gd name="f247" fmla="*/ f187 f59 1"/>
                  <a:gd name="f248" fmla="*/ f188 f60 1"/>
                  <a:gd name="f249" fmla="*/ f189 f59 1"/>
                  <a:gd name="f250" fmla="*/ f190 f60 1"/>
                  <a:gd name="f251" fmla="*/ f191 f59 1"/>
                  <a:gd name="f252" fmla="*/ f192 f60 1"/>
                  <a:gd name="f253" fmla="*/ f193 f60 1"/>
                  <a:gd name="f254" fmla="*/ f195 f60 1"/>
                  <a:gd name="f255" fmla="*/ f196 f59 1"/>
                  <a:gd name="f256" fmla="*/ f197 f60 1"/>
                  <a:gd name="f257" fmla="*/ f198 f59 1"/>
                  <a:gd name="f258" fmla="*/ f200 f59 1"/>
                  <a:gd name="f259" fmla="*/ f201 f59 1"/>
                  <a:gd name="f260" fmla="*/ f202 f59 1"/>
                  <a:gd name="f261" fmla="*/ f203 f60 1"/>
                  <a:gd name="f262" fmla="*/ f204 f59 1"/>
                  <a:gd name="f263" fmla="*/ f205 f60 1"/>
                  <a:gd name="f264" fmla="*/ f206 f60 1"/>
                  <a:gd name="f265" fmla="*/ f207 f59 1"/>
                  <a:gd name="f266" fmla="*/ f208 f60 1"/>
                  <a:gd name="f267" fmla="*/ f209 f59 1"/>
                  <a:gd name="f268" fmla="*/ f210 f59 1"/>
                  <a:gd name="f269" fmla="*/ f211 f60 1"/>
                  <a:gd name="f270" fmla="*/ f212 f59 1"/>
                  <a:gd name="f271" fmla="*/ f213 f60 1"/>
                  <a:gd name="f272" fmla="*/ f214 f59 1"/>
                  <a:gd name="f273" fmla="*/ f215 f59 1"/>
                  <a:gd name="f274" fmla="*/ f216 f60 1"/>
                  <a:gd name="f275" fmla="*/ f217 f59 1"/>
                  <a:gd name="f276" fmla="*/ f218 f59 1"/>
                  <a:gd name="f277" fmla="*/ f219 f59 1"/>
                  <a:gd name="f278" fmla="*/ f220 f60 1"/>
                  <a:gd name="f279" fmla="*/ f221 f59 1"/>
                  <a:gd name="f280" fmla="*/ f222 f59 1"/>
                  <a:gd name="f281" fmla="*/ f223 f59 1"/>
                  <a:gd name="f282" fmla="*/ f225 f60 1"/>
                  <a:gd name="f283" fmla="*/ f226 f60 1"/>
                  <a:gd name="f284" fmla="*/ f227 f59 1"/>
                  <a:gd name="f285" fmla="*/ f228 f60 1"/>
                  <a:gd name="f286" fmla="*/ f229 f59 1"/>
                  <a:gd name="f287" fmla="*/ f230 f60 1"/>
                  <a:gd name="f288" fmla="*/ f231 f59 1"/>
                  <a:gd name="f289" fmla="*/ f232 f60 1"/>
                  <a:gd name="f290" fmla="*/ f233 f60 1"/>
                  <a:gd name="f291" fmla="*/ f235 f6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79">
                    <a:pos x="f240" y="f241"/>
                  </a:cxn>
                  <a:cxn ang="f179">
                    <a:pos x="f240" y="f242"/>
                  </a:cxn>
                  <a:cxn ang="f179">
                    <a:pos x="f240" y="f243"/>
                  </a:cxn>
                  <a:cxn ang="f179">
                    <a:pos x="f244" y="f245"/>
                  </a:cxn>
                  <a:cxn ang="f179">
                    <a:pos x="f244" y="f246"/>
                  </a:cxn>
                  <a:cxn ang="f179">
                    <a:pos x="f247" y="f248"/>
                  </a:cxn>
                  <a:cxn ang="f179">
                    <a:pos x="f249" y="f250"/>
                  </a:cxn>
                  <a:cxn ang="f179">
                    <a:pos x="f251" y="f252"/>
                  </a:cxn>
                  <a:cxn ang="f179">
                    <a:pos x="f249" y="f253"/>
                  </a:cxn>
                  <a:cxn ang="f179">
                    <a:pos x="f237" y="f254"/>
                  </a:cxn>
                  <a:cxn ang="f179">
                    <a:pos x="f255" y="f256"/>
                  </a:cxn>
                  <a:cxn ang="f179">
                    <a:pos x="f249" y="f256"/>
                  </a:cxn>
                  <a:cxn ang="f179">
                    <a:pos x="f257" y="f239"/>
                  </a:cxn>
                  <a:cxn ang="f179">
                    <a:pos x="f258" y="f239"/>
                  </a:cxn>
                  <a:cxn ang="f179">
                    <a:pos x="f259" y="f256"/>
                  </a:cxn>
                  <a:cxn ang="f179">
                    <a:pos x="f260" y="f261"/>
                  </a:cxn>
                  <a:cxn ang="f179">
                    <a:pos x="f262" y="f263"/>
                  </a:cxn>
                  <a:cxn ang="f179">
                    <a:pos x="f260" y="f264"/>
                  </a:cxn>
                  <a:cxn ang="f179">
                    <a:pos x="f259" y="f253"/>
                  </a:cxn>
                  <a:cxn ang="f179">
                    <a:pos x="f265" y="f266"/>
                  </a:cxn>
                  <a:cxn ang="f179">
                    <a:pos x="f267" y="f250"/>
                  </a:cxn>
                  <a:cxn ang="f179">
                    <a:pos x="f268" y="f269"/>
                  </a:cxn>
                  <a:cxn ang="f179">
                    <a:pos x="f270" y="f271"/>
                  </a:cxn>
                  <a:cxn ang="f179">
                    <a:pos x="f272" y="f264"/>
                  </a:cxn>
                  <a:cxn ang="f179">
                    <a:pos x="f270" y="f254"/>
                  </a:cxn>
                  <a:cxn ang="f179">
                    <a:pos x="f273" y="f274"/>
                  </a:cxn>
                  <a:cxn ang="f179">
                    <a:pos x="f275" y="f250"/>
                  </a:cxn>
                  <a:cxn ang="f179">
                    <a:pos x="f276" y="f246"/>
                  </a:cxn>
                  <a:cxn ang="f179">
                    <a:pos x="f277" y="f278"/>
                  </a:cxn>
                  <a:cxn ang="f179">
                    <a:pos x="f279" y="f278"/>
                  </a:cxn>
                  <a:cxn ang="f179">
                    <a:pos x="f280" y="f278"/>
                  </a:cxn>
                  <a:cxn ang="f179">
                    <a:pos x="f281" y="f242"/>
                  </a:cxn>
                  <a:cxn ang="f179">
                    <a:pos x="f236" y="f282"/>
                  </a:cxn>
                  <a:cxn ang="f179">
                    <a:pos x="f281" y="f283"/>
                  </a:cxn>
                  <a:cxn ang="f179">
                    <a:pos x="f284" y="f285"/>
                  </a:cxn>
                  <a:cxn ang="f179">
                    <a:pos x="f286" y="f287"/>
                  </a:cxn>
                  <a:cxn ang="f179">
                    <a:pos x="f288" y="f283"/>
                  </a:cxn>
                  <a:cxn ang="f179">
                    <a:pos x="f268" y="f285"/>
                  </a:cxn>
                  <a:cxn ang="f179">
                    <a:pos x="f260" y="f289"/>
                  </a:cxn>
                  <a:cxn ang="f179">
                    <a:pos x="f262" y="f290"/>
                  </a:cxn>
                  <a:cxn ang="f179">
                    <a:pos x="f259" y="f238"/>
                  </a:cxn>
                  <a:cxn ang="f179">
                    <a:pos x="f259" y="f291"/>
                  </a:cxn>
                  <a:cxn ang="f179">
                    <a:pos x="f240" y="f241"/>
                  </a:cxn>
                </a:cxnLst>
                <a:rect l="f236" t="f239" r="f237" b="f238"/>
                <a:pathLst>
                  <a:path w="337" h="320">
                    <a:moveTo>
                      <a:pt x="f8" y="f9"/>
                    </a:moveTo>
                    <a:lnTo>
                      <a:pt x="f8" y="f10"/>
                    </a:lnTo>
                    <a:lnTo>
                      <a:pt x="f8" y="f11"/>
                    </a:lnTo>
                    <a:lnTo>
                      <a:pt x="f12" y="f13"/>
                    </a:lnTo>
                    <a:lnTo>
                      <a:pt x="f12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7" y="f21"/>
                    </a:lnTo>
                    <a:lnTo>
                      <a:pt x="f6" y="f22"/>
                    </a:lnTo>
                    <a:lnTo>
                      <a:pt x="f23" y="f24"/>
                    </a:lnTo>
                    <a:lnTo>
                      <a:pt x="f17" y="f24"/>
                    </a:lnTo>
                    <a:lnTo>
                      <a:pt x="f25" y="f5"/>
                    </a:lnTo>
                    <a:lnTo>
                      <a:pt x="f26" y="f5"/>
                    </a:lnTo>
                    <a:lnTo>
                      <a:pt x="f27" y="f24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28" y="f32"/>
                    </a:lnTo>
                    <a:lnTo>
                      <a:pt x="f27" y="f21"/>
                    </a:lnTo>
                    <a:lnTo>
                      <a:pt x="f33" y="f34"/>
                    </a:lnTo>
                    <a:lnTo>
                      <a:pt x="f35" y="f18"/>
                    </a:lnTo>
                    <a:lnTo>
                      <a:pt x="f36" y="f37"/>
                    </a:lnTo>
                    <a:lnTo>
                      <a:pt x="f16" y="f38"/>
                    </a:lnTo>
                    <a:lnTo>
                      <a:pt x="f39" y="f32"/>
                    </a:lnTo>
                    <a:lnTo>
                      <a:pt x="f16" y="f22"/>
                    </a:lnTo>
                    <a:lnTo>
                      <a:pt x="f40" y="f41"/>
                    </a:lnTo>
                    <a:lnTo>
                      <a:pt x="f42" y="f18"/>
                    </a:lnTo>
                    <a:lnTo>
                      <a:pt x="f43" y="f14"/>
                    </a:lnTo>
                    <a:lnTo>
                      <a:pt x="f44" y="f45"/>
                    </a:lnTo>
                    <a:lnTo>
                      <a:pt x="f46" y="f45"/>
                    </a:lnTo>
                    <a:lnTo>
                      <a:pt x="f47" y="f45"/>
                    </a:lnTo>
                    <a:lnTo>
                      <a:pt x="f48" y="f10"/>
                    </a:lnTo>
                    <a:lnTo>
                      <a:pt x="f5" y="f49"/>
                    </a:lnTo>
                    <a:lnTo>
                      <a:pt x="f48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0"/>
                    </a:lnTo>
                    <a:lnTo>
                      <a:pt x="f36" y="f52"/>
                    </a:lnTo>
                    <a:lnTo>
                      <a:pt x="f28" y="f56"/>
                    </a:lnTo>
                    <a:lnTo>
                      <a:pt x="f30" y="f15"/>
                    </a:lnTo>
                    <a:lnTo>
                      <a:pt x="f27" y="f7"/>
                    </a:lnTo>
                    <a:lnTo>
                      <a:pt x="f27" y="f57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7DFF0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5" name="Freeform 38"/>
              <p:cNvSpPr/>
              <p:nvPr/>
            </p:nvSpPr>
            <p:spPr>
              <a:xfrm>
                <a:off x="5356920" y="4132447"/>
                <a:ext cx="92747" cy="12634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"/>
                  <a:gd name="f7" fmla="val 80"/>
                  <a:gd name="f8" fmla="val 25"/>
                  <a:gd name="f9" fmla="val 24"/>
                  <a:gd name="f10" fmla="val 8"/>
                  <a:gd name="f11" fmla="val 48"/>
                  <a:gd name="f12" fmla="val 72"/>
                  <a:gd name="f13" fmla="val 42"/>
                  <a:gd name="f14" fmla="+- 0 0 -90"/>
                  <a:gd name="f15" fmla="*/ f3 1 59"/>
                  <a:gd name="f16" fmla="*/ f4 1 80"/>
                  <a:gd name="f17" fmla="+- f7 0 f5"/>
                  <a:gd name="f18" fmla="+- f6 0 f5"/>
                  <a:gd name="f19" fmla="*/ f14 f0 1"/>
                  <a:gd name="f20" fmla="*/ f18 1 59"/>
                  <a:gd name="f21" fmla="*/ f17 1 80"/>
                  <a:gd name="f22" fmla="*/ f19 1 f2"/>
                  <a:gd name="f23" fmla="*/ 25 1 f20"/>
                  <a:gd name="f24" fmla="*/ 24 1 f21"/>
                  <a:gd name="f25" fmla="*/ 0 1 f21"/>
                  <a:gd name="f26" fmla="*/ 8 1 f20"/>
                  <a:gd name="f27" fmla="*/ 8 1 f21"/>
                  <a:gd name="f28" fmla="*/ 0 1 f20"/>
                  <a:gd name="f29" fmla="*/ 48 1 f21"/>
                  <a:gd name="f30" fmla="*/ 72 1 f21"/>
                  <a:gd name="f31" fmla="*/ 42 1 f20"/>
                  <a:gd name="f32" fmla="*/ 80 1 f21"/>
                  <a:gd name="f33" fmla="*/ 59 1 f20"/>
                  <a:gd name="f34" fmla="*/ f6 1 f20"/>
                  <a:gd name="f35" fmla="*/ f7 1 f21"/>
                  <a:gd name="f36" fmla="+- f22 0 f1"/>
                  <a:gd name="f37" fmla="*/ f28 f15 1"/>
                  <a:gd name="f38" fmla="*/ f34 f15 1"/>
                  <a:gd name="f39" fmla="*/ f35 f16 1"/>
                  <a:gd name="f40" fmla="*/ f25 f16 1"/>
                  <a:gd name="f41" fmla="*/ f23 f15 1"/>
                  <a:gd name="f42" fmla="*/ f24 f16 1"/>
                  <a:gd name="f43" fmla="*/ f26 f15 1"/>
                  <a:gd name="f44" fmla="*/ f27 f16 1"/>
                  <a:gd name="f45" fmla="*/ f29 f16 1"/>
                  <a:gd name="f46" fmla="*/ f30 f16 1"/>
                  <a:gd name="f47" fmla="*/ f31 f15 1"/>
                  <a:gd name="f48" fmla="*/ f32 f16 1"/>
                  <a:gd name="f49" fmla="*/ f33 f1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6">
                    <a:pos x="f41" y="f42"/>
                  </a:cxn>
                  <a:cxn ang="f36">
                    <a:pos x="f41" y="f40"/>
                  </a:cxn>
                  <a:cxn ang="f36">
                    <a:pos x="f43" y="f44"/>
                  </a:cxn>
                  <a:cxn ang="f36">
                    <a:pos x="f37" y="f42"/>
                  </a:cxn>
                  <a:cxn ang="f36">
                    <a:pos x="f37" y="f45"/>
                  </a:cxn>
                  <a:cxn ang="f36">
                    <a:pos x="f37" y="f46"/>
                  </a:cxn>
                  <a:cxn ang="f36">
                    <a:pos x="f47" y="f48"/>
                  </a:cxn>
                  <a:cxn ang="f36">
                    <a:pos x="f49" y="f45"/>
                  </a:cxn>
                  <a:cxn ang="f36">
                    <a:pos x="f41" y="f42"/>
                  </a:cxn>
                </a:cxnLst>
                <a:rect l="f37" t="f40" r="f38" b="f39"/>
                <a:pathLst>
                  <a:path w="59" h="80">
                    <a:moveTo>
                      <a:pt x="f8" y="f9"/>
                    </a:moveTo>
                    <a:lnTo>
                      <a:pt x="f8" y="f5"/>
                    </a:lnTo>
                    <a:lnTo>
                      <a:pt x="f10" y="f10"/>
                    </a:lnTo>
                    <a:lnTo>
                      <a:pt x="f5" y="f9"/>
                    </a:lnTo>
                    <a:lnTo>
                      <a:pt x="f5" y="f11"/>
                    </a:lnTo>
                    <a:lnTo>
                      <a:pt x="f5" y="f12"/>
                    </a:lnTo>
                    <a:lnTo>
                      <a:pt x="f13" y="f7"/>
                    </a:lnTo>
                    <a:lnTo>
                      <a:pt x="f6" y="f11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6" name="Freeform 39"/>
              <p:cNvSpPr/>
              <p:nvPr/>
            </p:nvSpPr>
            <p:spPr>
              <a:xfrm>
                <a:off x="5037804" y="3500752"/>
                <a:ext cx="529775" cy="50537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37"/>
                  <a:gd name="f7" fmla="val 320"/>
                  <a:gd name="f8" fmla="val 236"/>
                  <a:gd name="f9" fmla="val 280"/>
                  <a:gd name="f10" fmla="val 232"/>
                  <a:gd name="f11" fmla="val 200"/>
                  <a:gd name="f12" fmla="val 287"/>
                  <a:gd name="f13" fmla="val 192"/>
                  <a:gd name="f14" fmla="val 168"/>
                  <a:gd name="f15" fmla="val 312"/>
                  <a:gd name="f16" fmla="val 160"/>
                  <a:gd name="f17" fmla="val 321"/>
                  <a:gd name="f18" fmla="val 128"/>
                  <a:gd name="f19" fmla="val 295"/>
                  <a:gd name="f20" fmla="val 104"/>
                  <a:gd name="f21" fmla="val 96"/>
                  <a:gd name="f22" fmla="val 56"/>
                  <a:gd name="f23" fmla="val 329"/>
                  <a:gd name="f24" fmla="val 16"/>
                  <a:gd name="f25" fmla="val 304"/>
                  <a:gd name="f26" fmla="val 278"/>
                  <a:gd name="f27" fmla="val 219"/>
                  <a:gd name="f28" fmla="val 203"/>
                  <a:gd name="f29" fmla="val 24"/>
                  <a:gd name="f30" fmla="val 194"/>
                  <a:gd name="f31" fmla="val 48"/>
                  <a:gd name="f32" fmla="val 72"/>
                  <a:gd name="f33" fmla="val 228"/>
                  <a:gd name="f34" fmla="val 112"/>
                  <a:gd name="f35" fmla="val 211"/>
                  <a:gd name="f36" fmla="val 186"/>
                  <a:gd name="f37" fmla="val 136"/>
                  <a:gd name="f38" fmla="val 120"/>
                  <a:gd name="f39" fmla="val 169"/>
                  <a:gd name="f40" fmla="val 152"/>
                  <a:gd name="f41" fmla="val 32"/>
                  <a:gd name="f42" fmla="val 110"/>
                  <a:gd name="f43" fmla="val 76"/>
                  <a:gd name="f44" fmla="val 68"/>
                  <a:gd name="f45" fmla="val 216"/>
                  <a:gd name="f46" fmla="val 42"/>
                  <a:gd name="f47" fmla="val 34"/>
                  <a:gd name="f48" fmla="val 26"/>
                  <a:gd name="f49" fmla="val 240"/>
                  <a:gd name="f50" fmla="val 256"/>
                  <a:gd name="f51" fmla="val 59"/>
                  <a:gd name="f52" fmla="val 264"/>
                  <a:gd name="f53" fmla="val 93"/>
                  <a:gd name="f54" fmla="val 248"/>
                  <a:gd name="f55" fmla="val 144"/>
                  <a:gd name="f56" fmla="val 288"/>
                  <a:gd name="f57" fmla="val 296"/>
                  <a:gd name="f58" fmla="+- 0 0 -90"/>
                  <a:gd name="f59" fmla="*/ f3 1 337"/>
                  <a:gd name="f60" fmla="*/ f4 1 320"/>
                  <a:gd name="f61" fmla="+- f7 0 f5"/>
                  <a:gd name="f62" fmla="+- f6 0 f5"/>
                  <a:gd name="f63" fmla="*/ f58 f0 1"/>
                  <a:gd name="f64" fmla="*/ f62 1 337"/>
                  <a:gd name="f65" fmla="*/ f61 1 320"/>
                  <a:gd name="f66" fmla="*/ 236 f62 1"/>
                  <a:gd name="f67" fmla="*/ 280 f61 1"/>
                  <a:gd name="f68" fmla="*/ 232 f61 1"/>
                  <a:gd name="f69" fmla="*/ 200 f61 1"/>
                  <a:gd name="f70" fmla="*/ 287 f62 1"/>
                  <a:gd name="f71" fmla="*/ 192 f61 1"/>
                  <a:gd name="f72" fmla="*/ 168 f61 1"/>
                  <a:gd name="f73" fmla="*/ 312 f62 1"/>
                  <a:gd name="f74" fmla="*/ 160 f61 1"/>
                  <a:gd name="f75" fmla="*/ 321 f62 1"/>
                  <a:gd name="f76" fmla="*/ 128 f61 1"/>
                  <a:gd name="f77" fmla="*/ 295 f62 1"/>
                  <a:gd name="f78" fmla="*/ 104 f61 1"/>
                  <a:gd name="f79" fmla="*/ 96 f61 1"/>
                  <a:gd name="f80" fmla="*/ 337 f62 1"/>
                  <a:gd name="f81" fmla="*/ 56 f61 1"/>
                  <a:gd name="f82" fmla="*/ 329 f62 1"/>
                  <a:gd name="f83" fmla="*/ 16 f61 1"/>
                  <a:gd name="f84" fmla="*/ 304 f62 1"/>
                  <a:gd name="f85" fmla="*/ 0 f61 1"/>
                  <a:gd name="f86" fmla="*/ 278 f62 1"/>
                  <a:gd name="f87" fmla="*/ 219 f62 1"/>
                  <a:gd name="f88" fmla="*/ 203 f62 1"/>
                  <a:gd name="f89" fmla="*/ 24 f61 1"/>
                  <a:gd name="f90" fmla="*/ 194 f62 1"/>
                  <a:gd name="f91" fmla="*/ 48 f61 1"/>
                  <a:gd name="f92" fmla="*/ 72 f61 1"/>
                  <a:gd name="f93" fmla="*/ 228 f62 1"/>
                  <a:gd name="f94" fmla="*/ 112 f61 1"/>
                  <a:gd name="f95" fmla="*/ 211 f62 1"/>
                  <a:gd name="f96" fmla="*/ 186 f62 1"/>
                  <a:gd name="f97" fmla="*/ 136 f61 1"/>
                  <a:gd name="f98" fmla="*/ 160 f62 1"/>
                  <a:gd name="f99" fmla="*/ 120 f61 1"/>
                  <a:gd name="f100" fmla="*/ 169 f62 1"/>
                  <a:gd name="f101" fmla="*/ 152 f62 1"/>
                  <a:gd name="f102" fmla="*/ 32 f61 1"/>
                  <a:gd name="f103" fmla="*/ 110 f62 1"/>
                  <a:gd name="f104" fmla="*/ 76 f62 1"/>
                  <a:gd name="f105" fmla="*/ 68 f62 1"/>
                  <a:gd name="f106" fmla="*/ 216 f61 1"/>
                  <a:gd name="f107" fmla="*/ 42 f62 1"/>
                  <a:gd name="f108" fmla="*/ 34 f62 1"/>
                  <a:gd name="f109" fmla="*/ 26 f62 1"/>
                  <a:gd name="f110" fmla="*/ 0 f62 1"/>
                  <a:gd name="f111" fmla="*/ 240 f61 1"/>
                  <a:gd name="f112" fmla="*/ 256 f61 1"/>
                  <a:gd name="f113" fmla="*/ 59 f62 1"/>
                  <a:gd name="f114" fmla="*/ 264 f61 1"/>
                  <a:gd name="f115" fmla="*/ 93 f62 1"/>
                  <a:gd name="f116" fmla="*/ 248 f61 1"/>
                  <a:gd name="f117" fmla="*/ 144 f62 1"/>
                  <a:gd name="f118" fmla="*/ 288 f61 1"/>
                  <a:gd name="f119" fmla="*/ 312 f61 1"/>
                  <a:gd name="f120" fmla="*/ 320 f61 1"/>
                  <a:gd name="f121" fmla="*/ 296 f61 1"/>
                  <a:gd name="f122" fmla="*/ f63 1 f2"/>
                  <a:gd name="f123" fmla="*/ f66 1 337"/>
                  <a:gd name="f124" fmla="*/ f67 1 320"/>
                  <a:gd name="f125" fmla="*/ f68 1 320"/>
                  <a:gd name="f126" fmla="*/ f69 1 320"/>
                  <a:gd name="f127" fmla="*/ f70 1 337"/>
                  <a:gd name="f128" fmla="*/ f71 1 320"/>
                  <a:gd name="f129" fmla="*/ f72 1 320"/>
                  <a:gd name="f130" fmla="*/ f73 1 337"/>
                  <a:gd name="f131" fmla="*/ f74 1 320"/>
                  <a:gd name="f132" fmla="*/ f75 1 337"/>
                  <a:gd name="f133" fmla="*/ f76 1 320"/>
                  <a:gd name="f134" fmla="*/ f77 1 337"/>
                  <a:gd name="f135" fmla="*/ f78 1 320"/>
                  <a:gd name="f136" fmla="*/ f79 1 320"/>
                  <a:gd name="f137" fmla="*/ f80 1 337"/>
                  <a:gd name="f138" fmla="*/ f81 1 320"/>
                  <a:gd name="f139" fmla="*/ f82 1 337"/>
                  <a:gd name="f140" fmla="*/ f83 1 320"/>
                  <a:gd name="f141" fmla="*/ f84 1 337"/>
                  <a:gd name="f142" fmla="*/ f85 1 320"/>
                  <a:gd name="f143" fmla="*/ f86 1 337"/>
                  <a:gd name="f144" fmla="*/ f87 1 337"/>
                  <a:gd name="f145" fmla="*/ f88 1 337"/>
                  <a:gd name="f146" fmla="*/ f89 1 320"/>
                  <a:gd name="f147" fmla="*/ f90 1 337"/>
                  <a:gd name="f148" fmla="*/ f91 1 320"/>
                  <a:gd name="f149" fmla="*/ f92 1 320"/>
                  <a:gd name="f150" fmla="*/ f93 1 337"/>
                  <a:gd name="f151" fmla="*/ f94 1 320"/>
                  <a:gd name="f152" fmla="*/ f95 1 337"/>
                  <a:gd name="f153" fmla="*/ f96 1 337"/>
                  <a:gd name="f154" fmla="*/ f97 1 320"/>
                  <a:gd name="f155" fmla="*/ f98 1 337"/>
                  <a:gd name="f156" fmla="*/ f99 1 320"/>
                  <a:gd name="f157" fmla="*/ f100 1 337"/>
                  <a:gd name="f158" fmla="*/ f101 1 337"/>
                  <a:gd name="f159" fmla="*/ f102 1 320"/>
                  <a:gd name="f160" fmla="*/ f103 1 337"/>
                  <a:gd name="f161" fmla="*/ f104 1 337"/>
                  <a:gd name="f162" fmla="*/ f105 1 337"/>
                  <a:gd name="f163" fmla="*/ f106 1 320"/>
                  <a:gd name="f164" fmla="*/ f107 1 337"/>
                  <a:gd name="f165" fmla="*/ f108 1 337"/>
                  <a:gd name="f166" fmla="*/ f109 1 337"/>
                  <a:gd name="f167" fmla="*/ f110 1 337"/>
                  <a:gd name="f168" fmla="*/ f111 1 320"/>
                  <a:gd name="f169" fmla="*/ f112 1 320"/>
                  <a:gd name="f170" fmla="*/ f113 1 337"/>
                  <a:gd name="f171" fmla="*/ f114 1 320"/>
                  <a:gd name="f172" fmla="*/ f115 1 337"/>
                  <a:gd name="f173" fmla="*/ f116 1 320"/>
                  <a:gd name="f174" fmla="*/ f117 1 337"/>
                  <a:gd name="f175" fmla="*/ f118 1 320"/>
                  <a:gd name="f176" fmla="*/ f119 1 320"/>
                  <a:gd name="f177" fmla="*/ f120 1 320"/>
                  <a:gd name="f178" fmla="*/ f121 1 320"/>
                  <a:gd name="f179" fmla="+- f122 0 f1"/>
                  <a:gd name="f180" fmla="*/ f123 1 f64"/>
                  <a:gd name="f181" fmla="*/ f124 1 f65"/>
                  <a:gd name="f182" fmla="*/ f125 1 f65"/>
                  <a:gd name="f183" fmla="*/ f126 1 f65"/>
                  <a:gd name="f184" fmla="*/ f127 1 f64"/>
                  <a:gd name="f185" fmla="*/ f128 1 f65"/>
                  <a:gd name="f186" fmla="*/ f129 1 f65"/>
                  <a:gd name="f187" fmla="*/ f130 1 f64"/>
                  <a:gd name="f188" fmla="*/ f131 1 f65"/>
                  <a:gd name="f189" fmla="*/ f132 1 f64"/>
                  <a:gd name="f190" fmla="*/ f133 1 f65"/>
                  <a:gd name="f191" fmla="*/ f134 1 f64"/>
                  <a:gd name="f192" fmla="*/ f135 1 f65"/>
                  <a:gd name="f193" fmla="*/ f136 1 f65"/>
                  <a:gd name="f194" fmla="*/ f137 1 f64"/>
                  <a:gd name="f195" fmla="*/ f138 1 f65"/>
                  <a:gd name="f196" fmla="*/ f139 1 f64"/>
                  <a:gd name="f197" fmla="*/ f140 1 f65"/>
                  <a:gd name="f198" fmla="*/ f141 1 f64"/>
                  <a:gd name="f199" fmla="*/ f142 1 f65"/>
                  <a:gd name="f200" fmla="*/ f143 1 f64"/>
                  <a:gd name="f201" fmla="*/ f144 1 f64"/>
                  <a:gd name="f202" fmla="*/ f145 1 f64"/>
                  <a:gd name="f203" fmla="*/ f146 1 f65"/>
                  <a:gd name="f204" fmla="*/ f147 1 f64"/>
                  <a:gd name="f205" fmla="*/ f148 1 f65"/>
                  <a:gd name="f206" fmla="*/ f149 1 f65"/>
                  <a:gd name="f207" fmla="*/ f150 1 f64"/>
                  <a:gd name="f208" fmla="*/ f151 1 f65"/>
                  <a:gd name="f209" fmla="*/ f152 1 f64"/>
                  <a:gd name="f210" fmla="*/ f153 1 f64"/>
                  <a:gd name="f211" fmla="*/ f154 1 f65"/>
                  <a:gd name="f212" fmla="*/ f155 1 f64"/>
                  <a:gd name="f213" fmla="*/ f156 1 f65"/>
                  <a:gd name="f214" fmla="*/ f157 1 f64"/>
                  <a:gd name="f215" fmla="*/ f158 1 f64"/>
                  <a:gd name="f216" fmla="*/ f159 1 f65"/>
                  <a:gd name="f217" fmla="*/ f160 1 f64"/>
                  <a:gd name="f218" fmla="*/ f161 1 f64"/>
                  <a:gd name="f219" fmla="*/ f162 1 f64"/>
                  <a:gd name="f220" fmla="*/ f163 1 f65"/>
                  <a:gd name="f221" fmla="*/ f164 1 f64"/>
                  <a:gd name="f222" fmla="*/ f165 1 f64"/>
                  <a:gd name="f223" fmla="*/ f166 1 f64"/>
                  <a:gd name="f224" fmla="*/ f167 1 f64"/>
                  <a:gd name="f225" fmla="*/ f168 1 f65"/>
                  <a:gd name="f226" fmla="*/ f169 1 f65"/>
                  <a:gd name="f227" fmla="*/ f170 1 f64"/>
                  <a:gd name="f228" fmla="*/ f171 1 f65"/>
                  <a:gd name="f229" fmla="*/ f172 1 f64"/>
                  <a:gd name="f230" fmla="*/ f173 1 f65"/>
                  <a:gd name="f231" fmla="*/ f174 1 f64"/>
                  <a:gd name="f232" fmla="*/ f175 1 f65"/>
                  <a:gd name="f233" fmla="*/ f176 1 f65"/>
                  <a:gd name="f234" fmla="*/ f177 1 f65"/>
                  <a:gd name="f235" fmla="*/ f178 1 f65"/>
                  <a:gd name="f236" fmla="*/ f224 f59 1"/>
                  <a:gd name="f237" fmla="*/ f194 f59 1"/>
                  <a:gd name="f238" fmla="*/ f234 f60 1"/>
                  <a:gd name="f239" fmla="*/ f199 f60 1"/>
                  <a:gd name="f240" fmla="*/ f180 f59 1"/>
                  <a:gd name="f241" fmla="*/ f181 f60 1"/>
                  <a:gd name="f242" fmla="*/ f182 f60 1"/>
                  <a:gd name="f243" fmla="*/ f183 f60 1"/>
                  <a:gd name="f244" fmla="*/ f184 f59 1"/>
                  <a:gd name="f245" fmla="*/ f185 f60 1"/>
                  <a:gd name="f246" fmla="*/ f186 f60 1"/>
                  <a:gd name="f247" fmla="*/ f187 f59 1"/>
                  <a:gd name="f248" fmla="*/ f188 f60 1"/>
                  <a:gd name="f249" fmla="*/ f189 f59 1"/>
                  <a:gd name="f250" fmla="*/ f190 f60 1"/>
                  <a:gd name="f251" fmla="*/ f191 f59 1"/>
                  <a:gd name="f252" fmla="*/ f192 f60 1"/>
                  <a:gd name="f253" fmla="*/ f193 f60 1"/>
                  <a:gd name="f254" fmla="*/ f195 f60 1"/>
                  <a:gd name="f255" fmla="*/ f196 f59 1"/>
                  <a:gd name="f256" fmla="*/ f197 f60 1"/>
                  <a:gd name="f257" fmla="*/ f198 f59 1"/>
                  <a:gd name="f258" fmla="*/ f200 f59 1"/>
                  <a:gd name="f259" fmla="*/ f201 f59 1"/>
                  <a:gd name="f260" fmla="*/ f202 f59 1"/>
                  <a:gd name="f261" fmla="*/ f203 f60 1"/>
                  <a:gd name="f262" fmla="*/ f204 f59 1"/>
                  <a:gd name="f263" fmla="*/ f205 f60 1"/>
                  <a:gd name="f264" fmla="*/ f206 f60 1"/>
                  <a:gd name="f265" fmla="*/ f207 f59 1"/>
                  <a:gd name="f266" fmla="*/ f208 f60 1"/>
                  <a:gd name="f267" fmla="*/ f209 f59 1"/>
                  <a:gd name="f268" fmla="*/ f210 f59 1"/>
                  <a:gd name="f269" fmla="*/ f211 f60 1"/>
                  <a:gd name="f270" fmla="*/ f212 f59 1"/>
                  <a:gd name="f271" fmla="*/ f213 f60 1"/>
                  <a:gd name="f272" fmla="*/ f214 f59 1"/>
                  <a:gd name="f273" fmla="*/ f215 f59 1"/>
                  <a:gd name="f274" fmla="*/ f216 f60 1"/>
                  <a:gd name="f275" fmla="*/ f217 f59 1"/>
                  <a:gd name="f276" fmla="*/ f218 f59 1"/>
                  <a:gd name="f277" fmla="*/ f219 f59 1"/>
                  <a:gd name="f278" fmla="*/ f220 f60 1"/>
                  <a:gd name="f279" fmla="*/ f221 f59 1"/>
                  <a:gd name="f280" fmla="*/ f222 f59 1"/>
                  <a:gd name="f281" fmla="*/ f223 f59 1"/>
                  <a:gd name="f282" fmla="*/ f225 f60 1"/>
                  <a:gd name="f283" fmla="*/ f226 f60 1"/>
                  <a:gd name="f284" fmla="*/ f227 f59 1"/>
                  <a:gd name="f285" fmla="*/ f228 f60 1"/>
                  <a:gd name="f286" fmla="*/ f229 f59 1"/>
                  <a:gd name="f287" fmla="*/ f230 f60 1"/>
                  <a:gd name="f288" fmla="*/ f231 f59 1"/>
                  <a:gd name="f289" fmla="*/ f232 f60 1"/>
                  <a:gd name="f290" fmla="*/ f233 f60 1"/>
                  <a:gd name="f291" fmla="*/ f235 f6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79">
                    <a:pos x="f240" y="f241"/>
                  </a:cxn>
                  <a:cxn ang="f179">
                    <a:pos x="f240" y="f242"/>
                  </a:cxn>
                  <a:cxn ang="f179">
                    <a:pos x="f240" y="f243"/>
                  </a:cxn>
                  <a:cxn ang="f179">
                    <a:pos x="f244" y="f245"/>
                  </a:cxn>
                  <a:cxn ang="f179">
                    <a:pos x="f244" y="f246"/>
                  </a:cxn>
                  <a:cxn ang="f179">
                    <a:pos x="f247" y="f248"/>
                  </a:cxn>
                  <a:cxn ang="f179">
                    <a:pos x="f249" y="f250"/>
                  </a:cxn>
                  <a:cxn ang="f179">
                    <a:pos x="f251" y="f252"/>
                  </a:cxn>
                  <a:cxn ang="f179">
                    <a:pos x="f249" y="f253"/>
                  </a:cxn>
                  <a:cxn ang="f179">
                    <a:pos x="f237" y="f254"/>
                  </a:cxn>
                  <a:cxn ang="f179">
                    <a:pos x="f255" y="f256"/>
                  </a:cxn>
                  <a:cxn ang="f179">
                    <a:pos x="f249" y="f256"/>
                  </a:cxn>
                  <a:cxn ang="f179">
                    <a:pos x="f257" y="f239"/>
                  </a:cxn>
                  <a:cxn ang="f179">
                    <a:pos x="f258" y="f239"/>
                  </a:cxn>
                  <a:cxn ang="f179">
                    <a:pos x="f259" y="f256"/>
                  </a:cxn>
                  <a:cxn ang="f179">
                    <a:pos x="f260" y="f261"/>
                  </a:cxn>
                  <a:cxn ang="f179">
                    <a:pos x="f262" y="f263"/>
                  </a:cxn>
                  <a:cxn ang="f179">
                    <a:pos x="f260" y="f264"/>
                  </a:cxn>
                  <a:cxn ang="f179">
                    <a:pos x="f259" y="f253"/>
                  </a:cxn>
                  <a:cxn ang="f179">
                    <a:pos x="f265" y="f266"/>
                  </a:cxn>
                  <a:cxn ang="f179">
                    <a:pos x="f267" y="f250"/>
                  </a:cxn>
                  <a:cxn ang="f179">
                    <a:pos x="f268" y="f269"/>
                  </a:cxn>
                  <a:cxn ang="f179">
                    <a:pos x="f270" y="f271"/>
                  </a:cxn>
                  <a:cxn ang="f179">
                    <a:pos x="f272" y="f264"/>
                  </a:cxn>
                  <a:cxn ang="f179">
                    <a:pos x="f270" y="f254"/>
                  </a:cxn>
                  <a:cxn ang="f179">
                    <a:pos x="f273" y="f274"/>
                  </a:cxn>
                  <a:cxn ang="f179">
                    <a:pos x="f275" y="f250"/>
                  </a:cxn>
                  <a:cxn ang="f179">
                    <a:pos x="f276" y="f246"/>
                  </a:cxn>
                  <a:cxn ang="f179">
                    <a:pos x="f277" y="f278"/>
                  </a:cxn>
                  <a:cxn ang="f179">
                    <a:pos x="f279" y="f278"/>
                  </a:cxn>
                  <a:cxn ang="f179">
                    <a:pos x="f280" y="f278"/>
                  </a:cxn>
                  <a:cxn ang="f179">
                    <a:pos x="f281" y="f242"/>
                  </a:cxn>
                  <a:cxn ang="f179">
                    <a:pos x="f236" y="f282"/>
                  </a:cxn>
                  <a:cxn ang="f179">
                    <a:pos x="f281" y="f283"/>
                  </a:cxn>
                  <a:cxn ang="f179">
                    <a:pos x="f284" y="f285"/>
                  </a:cxn>
                  <a:cxn ang="f179">
                    <a:pos x="f286" y="f287"/>
                  </a:cxn>
                  <a:cxn ang="f179">
                    <a:pos x="f288" y="f283"/>
                  </a:cxn>
                  <a:cxn ang="f179">
                    <a:pos x="f268" y="f285"/>
                  </a:cxn>
                  <a:cxn ang="f179">
                    <a:pos x="f260" y="f289"/>
                  </a:cxn>
                  <a:cxn ang="f179">
                    <a:pos x="f262" y="f290"/>
                  </a:cxn>
                  <a:cxn ang="f179">
                    <a:pos x="f259" y="f238"/>
                  </a:cxn>
                  <a:cxn ang="f179">
                    <a:pos x="f259" y="f291"/>
                  </a:cxn>
                  <a:cxn ang="f179">
                    <a:pos x="f240" y="f241"/>
                  </a:cxn>
                </a:cxnLst>
                <a:rect l="f236" t="f239" r="f237" b="f238"/>
                <a:pathLst>
                  <a:path w="337" h="320">
                    <a:moveTo>
                      <a:pt x="f8" y="f9"/>
                    </a:moveTo>
                    <a:lnTo>
                      <a:pt x="f8" y="f10"/>
                    </a:lnTo>
                    <a:lnTo>
                      <a:pt x="f8" y="f11"/>
                    </a:lnTo>
                    <a:lnTo>
                      <a:pt x="f12" y="f13"/>
                    </a:lnTo>
                    <a:lnTo>
                      <a:pt x="f12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7" y="f21"/>
                    </a:lnTo>
                    <a:lnTo>
                      <a:pt x="f6" y="f22"/>
                    </a:lnTo>
                    <a:lnTo>
                      <a:pt x="f23" y="f24"/>
                    </a:lnTo>
                    <a:lnTo>
                      <a:pt x="f17" y="f24"/>
                    </a:lnTo>
                    <a:lnTo>
                      <a:pt x="f25" y="f5"/>
                    </a:lnTo>
                    <a:lnTo>
                      <a:pt x="f26" y="f5"/>
                    </a:lnTo>
                    <a:lnTo>
                      <a:pt x="f27" y="f24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28" y="f32"/>
                    </a:lnTo>
                    <a:lnTo>
                      <a:pt x="f27" y="f21"/>
                    </a:lnTo>
                    <a:lnTo>
                      <a:pt x="f33" y="f34"/>
                    </a:lnTo>
                    <a:lnTo>
                      <a:pt x="f35" y="f18"/>
                    </a:lnTo>
                    <a:lnTo>
                      <a:pt x="f36" y="f37"/>
                    </a:lnTo>
                    <a:lnTo>
                      <a:pt x="f16" y="f38"/>
                    </a:lnTo>
                    <a:lnTo>
                      <a:pt x="f39" y="f32"/>
                    </a:lnTo>
                    <a:lnTo>
                      <a:pt x="f16" y="f22"/>
                    </a:lnTo>
                    <a:lnTo>
                      <a:pt x="f40" y="f41"/>
                    </a:lnTo>
                    <a:lnTo>
                      <a:pt x="f42" y="f18"/>
                    </a:lnTo>
                    <a:lnTo>
                      <a:pt x="f43" y="f14"/>
                    </a:lnTo>
                    <a:lnTo>
                      <a:pt x="f44" y="f45"/>
                    </a:lnTo>
                    <a:lnTo>
                      <a:pt x="f46" y="f45"/>
                    </a:lnTo>
                    <a:lnTo>
                      <a:pt x="f47" y="f45"/>
                    </a:lnTo>
                    <a:lnTo>
                      <a:pt x="f48" y="f10"/>
                    </a:lnTo>
                    <a:lnTo>
                      <a:pt x="f5" y="f49"/>
                    </a:lnTo>
                    <a:lnTo>
                      <a:pt x="f48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0"/>
                    </a:lnTo>
                    <a:lnTo>
                      <a:pt x="f36" y="f52"/>
                    </a:lnTo>
                    <a:lnTo>
                      <a:pt x="f28" y="f56"/>
                    </a:lnTo>
                    <a:lnTo>
                      <a:pt x="f30" y="f15"/>
                    </a:lnTo>
                    <a:lnTo>
                      <a:pt x="f27" y="f7"/>
                    </a:lnTo>
                    <a:lnTo>
                      <a:pt x="f27" y="f57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7" name="Freeform 40"/>
              <p:cNvSpPr/>
              <p:nvPr/>
            </p:nvSpPr>
            <p:spPr>
              <a:xfrm>
                <a:off x="5687055" y="2730078"/>
                <a:ext cx="331698" cy="54326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1"/>
                  <a:gd name="f7" fmla="val 344"/>
                  <a:gd name="f8" fmla="val 143"/>
                  <a:gd name="f9" fmla="val 118"/>
                  <a:gd name="f10" fmla="val 312"/>
                  <a:gd name="f11" fmla="val 127"/>
                  <a:gd name="f12" fmla="val 280"/>
                  <a:gd name="f13" fmla="val 248"/>
                  <a:gd name="f14" fmla="val 169"/>
                  <a:gd name="f15" fmla="val 184"/>
                  <a:gd name="f16" fmla="val 186"/>
                  <a:gd name="f17" fmla="val 192"/>
                  <a:gd name="f18" fmla="val 136"/>
                  <a:gd name="f19" fmla="val 177"/>
                  <a:gd name="f20" fmla="val 112"/>
                  <a:gd name="f21" fmla="val 72"/>
                  <a:gd name="f22" fmla="val 24"/>
                  <a:gd name="f23" fmla="val 8"/>
                  <a:gd name="f24" fmla="val 160"/>
                  <a:gd name="f25" fmla="val 135"/>
                  <a:gd name="f26" fmla="val 101"/>
                  <a:gd name="f27" fmla="val 40"/>
                  <a:gd name="f28" fmla="val 76"/>
                  <a:gd name="f29" fmla="val 48"/>
                  <a:gd name="f30" fmla="val 51"/>
                  <a:gd name="f31" fmla="val 56"/>
                  <a:gd name="f32" fmla="val 34"/>
                  <a:gd name="f33" fmla="val 26"/>
                  <a:gd name="f34" fmla="val 96"/>
                  <a:gd name="f35" fmla="val 42"/>
                  <a:gd name="f36" fmla="val 17"/>
                  <a:gd name="f37" fmla="val 120"/>
                  <a:gd name="f38" fmla="val 9"/>
                  <a:gd name="f39" fmla="val 144"/>
                  <a:gd name="f40" fmla="val 168"/>
                  <a:gd name="f41" fmla="val 208"/>
                  <a:gd name="f42" fmla="val 224"/>
                  <a:gd name="f43" fmla="val 272"/>
                  <a:gd name="f44" fmla="val 256"/>
                  <a:gd name="f45" fmla="val 304"/>
                  <a:gd name="f46" fmla="val 59"/>
                  <a:gd name="f47" fmla="val 328"/>
                  <a:gd name="f48" fmla="val 84"/>
                  <a:gd name="f49" fmla="val 336"/>
                  <a:gd name="f50" fmla="+- 0 0 -90"/>
                  <a:gd name="f51" fmla="*/ f3 1 211"/>
                  <a:gd name="f52" fmla="*/ f4 1 344"/>
                  <a:gd name="f53" fmla="+- f7 0 f5"/>
                  <a:gd name="f54" fmla="+- f6 0 f5"/>
                  <a:gd name="f55" fmla="*/ f50 f0 1"/>
                  <a:gd name="f56" fmla="*/ f54 1 211"/>
                  <a:gd name="f57" fmla="*/ f53 1 344"/>
                  <a:gd name="f58" fmla="*/ 143 f54 1"/>
                  <a:gd name="f59" fmla="*/ 344 f53 1"/>
                  <a:gd name="f60" fmla="*/ 118 f54 1"/>
                  <a:gd name="f61" fmla="*/ 312 f53 1"/>
                  <a:gd name="f62" fmla="*/ 127 f54 1"/>
                  <a:gd name="f63" fmla="*/ 280 f53 1"/>
                  <a:gd name="f64" fmla="*/ 248 f53 1"/>
                  <a:gd name="f65" fmla="*/ 169 f54 1"/>
                  <a:gd name="f66" fmla="*/ 184 f53 1"/>
                  <a:gd name="f67" fmla="*/ 186 f54 1"/>
                  <a:gd name="f68" fmla="*/ 192 f53 1"/>
                  <a:gd name="f69" fmla="*/ 211 f54 1"/>
                  <a:gd name="f70" fmla="*/ 136 f53 1"/>
                  <a:gd name="f71" fmla="*/ 177 f54 1"/>
                  <a:gd name="f72" fmla="*/ 112 f53 1"/>
                  <a:gd name="f73" fmla="*/ 72 f53 1"/>
                  <a:gd name="f74" fmla="*/ 24 f53 1"/>
                  <a:gd name="f75" fmla="*/ 8 f53 1"/>
                  <a:gd name="f76" fmla="*/ 160 f54 1"/>
                  <a:gd name="f77" fmla="*/ 0 f53 1"/>
                  <a:gd name="f78" fmla="*/ 135 f54 1"/>
                  <a:gd name="f79" fmla="*/ 101 f54 1"/>
                  <a:gd name="f80" fmla="*/ 40 f53 1"/>
                  <a:gd name="f81" fmla="*/ 76 f54 1"/>
                  <a:gd name="f82" fmla="*/ 48 f53 1"/>
                  <a:gd name="f83" fmla="*/ 51 f54 1"/>
                  <a:gd name="f84" fmla="*/ 56 f53 1"/>
                  <a:gd name="f85" fmla="*/ 34 f54 1"/>
                  <a:gd name="f86" fmla="*/ 26 f54 1"/>
                  <a:gd name="f87" fmla="*/ 96 f53 1"/>
                  <a:gd name="f88" fmla="*/ 42 f54 1"/>
                  <a:gd name="f89" fmla="*/ 17 f54 1"/>
                  <a:gd name="f90" fmla="*/ 120 f53 1"/>
                  <a:gd name="f91" fmla="*/ 9 f54 1"/>
                  <a:gd name="f92" fmla="*/ 144 f53 1"/>
                  <a:gd name="f93" fmla="*/ 168 f53 1"/>
                  <a:gd name="f94" fmla="*/ 0 f54 1"/>
                  <a:gd name="f95" fmla="*/ 208 f53 1"/>
                  <a:gd name="f96" fmla="*/ 224 f53 1"/>
                  <a:gd name="f97" fmla="*/ 272 f53 1"/>
                  <a:gd name="f98" fmla="*/ 256 f53 1"/>
                  <a:gd name="f99" fmla="*/ 304 f53 1"/>
                  <a:gd name="f100" fmla="*/ 59 f54 1"/>
                  <a:gd name="f101" fmla="*/ 328 f53 1"/>
                  <a:gd name="f102" fmla="*/ 84 f54 1"/>
                  <a:gd name="f103" fmla="*/ 336 f53 1"/>
                  <a:gd name="f104" fmla="*/ f55 1 f2"/>
                  <a:gd name="f105" fmla="*/ f58 1 211"/>
                  <a:gd name="f106" fmla="*/ f59 1 344"/>
                  <a:gd name="f107" fmla="*/ f60 1 211"/>
                  <a:gd name="f108" fmla="*/ f61 1 344"/>
                  <a:gd name="f109" fmla="*/ f62 1 211"/>
                  <a:gd name="f110" fmla="*/ f63 1 344"/>
                  <a:gd name="f111" fmla="*/ f64 1 344"/>
                  <a:gd name="f112" fmla="*/ f65 1 211"/>
                  <a:gd name="f113" fmla="*/ f66 1 344"/>
                  <a:gd name="f114" fmla="*/ f67 1 211"/>
                  <a:gd name="f115" fmla="*/ f68 1 344"/>
                  <a:gd name="f116" fmla="*/ f69 1 211"/>
                  <a:gd name="f117" fmla="*/ f70 1 344"/>
                  <a:gd name="f118" fmla="*/ f71 1 211"/>
                  <a:gd name="f119" fmla="*/ f72 1 344"/>
                  <a:gd name="f120" fmla="*/ f73 1 344"/>
                  <a:gd name="f121" fmla="*/ f74 1 344"/>
                  <a:gd name="f122" fmla="*/ f75 1 344"/>
                  <a:gd name="f123" fmla="*/ f76 1 211"/>
                  <a:gd name="f124" fmla="*/ f77 1 344"/>
                  <a:gd name="f125" fmla="*/ f78 1 211"/>
                  <a:gd name="f126" fmla="*/ f79 1 211"/>
                  <a:gd name="f127" fmla="*/ f80 1 344"/>
                  <a:gd name="f128" fmla="*/ f81 1 211"/>
                  <a:gd name="f129" fmla="*/ f82 1 344"/>
                  <a:gd name="f130" fmla="*/ f83 1 211"/>
                  <a:gd name="f131" fmla="*/ f84 1 344"/>
                  <a:gd name="f132" fmla="*/ f85 1 211"/>
                  <a:gd name="f133" fmla="*/ f86 1 211"/>
                  <a:gd name="f134" fmla="*/ f87 1 344"/>
                  <a:gd name="f135" fmla="*/ f88 1 211"/>
                  <a:gd name="f136" fmla="*/ f89 1 211"/>
                  <a:gd name="f137" fmla="*/ f90 1 344"/>
                  <a:gd name="f138" fmla="*/ f91 1 211"/>
                  <a:gd name="f139" fmla="*/ f92 1 344"/>
                  <a:gd name="f140" fmla="*/ f93 1 344"/>
                  <a:gd name="f141" fmla="*/ f94 1 211"/>
                  <a:gd name="f142" fmla="*/ f95 1 344"/>
                  <a:gd name="f143" fmla="*/ f96 1 344"/>
                  <a:gd name="f144" fmla="*/ f97 1 344"/>
                  <a:gd name="f145" fmla="*/ f98 1 344"/>
                  <a:gd name="f146" fmla="*/ f99 1 344"/>
                  <a:gd name="f147" fmla="*/ f100 1 211"/>
                  <a:gd name="f148" fmla="*/ f101 1 344"/>
                  <a:gd name="f149" fmla="*/ f102 1 211"/>
                  <a:gd name="f150" fmla="*/ f103 1 344"/>
                  <a:gd name="f151" fmla="+- f104 0 f1"/>
                  <a:gd name="f152" fmla="*/ f105 1 f56"/>
                  <a:gd name="f153" fmla="*/ f106 1 f57"/>
                  <a:gd name="f154" fmla="*/ f107 1 f56"/>
                  <a:gd name="f155" fmla="*/ f108 1 f57"/>
                  <a:gd name="f156" fmla="*/ f109 1 f56"/>
                  <a:gd name="f157" fmla="*/ f110 1 f57"/>
                  <a:gd name="f158" fmla="*/ f111 1 f57"/>
                  <a:gd name="f159" fmla="*/ f112 1 f56"/>
                  <a:gd name="f160" fmla="*/ f113 1 f57"/>
                  <a:gd name="f161" fmla="*/ f114 1 f56"/>
                  <a:gd name="f162" fmla="*/ f115 1 f57"/>
                  <a:gd name="f163" fmla="*/ f116 1 f56"/>
                  <a:gd name="f164" fmla="*/ f117 1 f57"/>
                  <a:gd name="f165" fmla="*/ f118 1 f56"/>
                  <a:gd name="f166" fmla="*/ f119 1 f57"/>
                  <a:gd name="f167" fmla="*/ f120 1 f57"/>
                  <a:gd name="f168" fmla="*/ f121 1 f57"/>
                  <a:gd name="f169" fmla="*/ f122 1 f57"/>
                  <a:gd name="f170" fmla="*/ f123 1 f56"/>
                  <a:gd name="f171" fmla="*/ f124 1 f57"/>
                  <a:gd name="f172" fmla="*/ f125 1 f56"/>
                  <a:gd name="f173" fmla="*/ f126 1 f56"/>
                  <a:gd name="f174" fmla="*/ f127 1 f57"/>
                  <a:gd name="f175" fmla="*/ f128 1 f56"/>
                  <a:gd name="f176" fmla="*/ f129 1 f57"/>
                  <a:gd name="f177" fmla="*/ f130 1 f56"/>
                  <a:gd name="f178" fmla="*/ f131 1 f57"/>
                  <a:gd name="f179" fmla="*/ f132 1 f56"/>
                  <a:gd name="f180" fmla="*/ f133 1 f56"/>
                  <a:gd name="f181" fmla="*/ f134 1 f57"/>
                  <a:gd name="f182" fmla="*/ f135 1 f56"/>
                  <a:gd name="f183" fmla="*/ f136 1 f56"/>
                  <a:gd name="f184" fmla="*/ f137 1 f57"/>
                  <a:gd name="f185" fmla="*/ f138 1 f56"/>
                  <a:gd name="f186" fmla="*/ f139 1 f57"/>
                  <a:gd name="f187" fmla="*/ f140 1 f57"/>
                  <a:gd name="f188" fmla="*/ f141 1 f56"/>
                  <a:gd name="f189" fmla="*/ f142 1 f57"/>
                  <a:gd name="f190" fmla="*/ f143 1 f57"/>
                  <a:gd name="f191" fmla="*/ f144 1 f57"/>
                  <a:gd name="f192" fmla="*/ f145 1 f57"/>
                  <a:gd name="f193" fmla="*/ f146 1 f57"/>
                  <a:gd name="f194" fmla="*/ f147 1 f56"/>
                  <a:gd name="f195" fmla="*/ f148 1 f57"/>
                  <a:gd name="f196" fmla="*/ f149 1 f56"/>
                  <a:gd name="f197" fmla="*/ f150 1 f57"/>
                  <a:gd name="f198" fmla="*/ f188 f51 1"/>
                  <a:gd name="f199" fmla="*/ f163 f51 1"/>
                  <a:gd name="f200" fmla="*/ f153 f52 1"/>
                  <a:gd name="f201" fmla="*/ f171 f52 1"/>
                  <a:gd name="f202" fmla="*/ f152 f51 1"/>
                  <a:gd name="f203" fmla="*/ f154 f51 1"/>
                  <a:gd name="f204" fmla="*/ f155 f52 1"/>
                  <a:gd name="f205" fmla="*/ f156 f51 1"/>
                  <a:gd name="f206" fmla="*/ f157 f52 1"/>
                  <a:gd name="f207" fmla="*/ f158 f52 1"/>
                  <a:gd name="f208" fmla="*/ f159 f51 1"/>
                  <a:gd name="f209" fmla="*/ f160 f52 1"/>
                  <a:gd name="f210" fmla="*/ f161 f51 1"/>
                  <a:gd name="f211" fmla="*/ f162 f52 1"/>
                  <a:gd name="f212" fmla="*/ f164 f52 1"/>
                  <a:gd name="f213" fmla="*/ f165 f51 1"/>
                  <a:gd name="f214" fmla="*/ f166 f52 1"/>
                  <a:gd name="f215" fmla="*/ f167 f52 1"/>
                  <a:gd name="f216" fmla="*/ f168 f52 1"/>
                  <a:gd name="f217" fmla="*/ f169 f52 1"/>
                  <a:gd name="f218" fmla="*/ f170 f51 1"/>
                  <a:gd name="f219" fmla="*/ f172 f51 1"/>
                  <a:gd name="f220" fmla="*/ f173 f51 1"/>
                  <a:gd name="f221" fmla="*/ f174 f52 1"/>
                  <a:gd name="f222" fmla="*/ f175 f51 1"/>
                  <a:gd name="f223" fmla="*/ f176 f52 1"/>
                  <a:gd name="f224" fmla="*/ f177 f51 1"/>
                  <a:gd name="f225" fmla="*/ f178 f52 1"/>
                  <a:gd name="f226" fmla="*/ f179 f51 1"/>
                  <a:gd name="f227" fmla="*/ f180 f51 1"/>
                  <a:gd name="f228" fmla="*/ f181 f52 1"/>
                  <a:gd name="f229" fmla="*/ f182 f51 1"/>
                  <a:gd name="f230" fmla="*/ f183 f51 1"/>
                  <a:gd name="f231" fmla="*/ f184 f52 1"/>
                  <a:gd name="f232" fmla="*/ f185 f51 1"/>
                  <a:gd name="f233" fmla="*/ f186 f52 1"/>
                  <a:gd name="f234" fmla="*/ f187 f52 1"/>
                  <a:gd name="f235" fmla="*/ f189 f52 1"/>
                  <a:gd name="f236" fmla="*/ f190 f52 1"/>
                  <a:gd name="f237" fmla="*/ f191 f52 1"/>
                  <a:gd name="f238" fmla="*/ f192 f52 1"/>
                  <a:gd name="f239" fmla="*/ f193 f52 1"/>
                  <a:gd name="f240" fmla="*/ f194 f51 1"/>
                  <a:gd name="f241" fmla="*/ f195 f52 1"/>
                  <a:gd name="f242" fmla="*/ f196 f51 1"/>
                  <a:gd name="f243" fmla="*/ f197 f5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51">
                    <a:pos x="f202" y="f200"/>
                  </a:cxn>
                  <a:cxn ang="f151">
                    <a:pos x="f203" y="f204"/>
                  </a:cxn>
                  <a:cxn ang="f151">
                    <a:pos x="f202" y="f204"/>
                  </a:cxn>
                  <a:cxn ang="f151">
                    <a:pos x="f205" y="f206"/>
                  </a:cxn>
                  <a:cxn ang="f151">
                    <a:pos x="f205" y="f207"/>
                  </a:cxn>
                  <a:cxn ang="f151">
                    <a:pos x="f208" y="f209"/>
                  </a:cxn>
                  <a:cxn ang="f151">
                    <a:pos x="f210" y="f211"/>
                  </a:cxn>
                  <a:cxn ang="f151">
                    <a:pos x="f199" y="f212"/>
                  </a:cxn>
                  <a:cxn ang="f151">
                    <a:pos x="f213" y="f214"/>
                  </a:cxn>
                  <a:cxn ang="f151">
                    <a:pos x="f208" y="f215"/>
                  </a:cxn>
                  <a:cxn ang="f151">
                    <a:pos x="f213" y="f216"/>
                  </a:cxn>
                  <a:cxn ang="f151">
                    <a:pos x="f213" y="f217"/>
                  </a:cxn>
                  <a:cxn ang="f151">
                    <a:pos x="f218" y="f201"/>
                  </a:cxn>
                  <a:cxn ang="f151">
                    <a:pos x="f219" y="f217"/>
                  </a:cxn>
                  <a:cxn ang="f151">
                    <a:pos x="f205" y="f216"/>
                  </a:cxn>
                  <a:cxn ang="f151">
                    <a:pos x="f220" y="f221"/>
                  </a:cxn>
                  <a:cxn ang="f151">
                    <a:pos x="f222" y="f223"/>
                  </a:cxn>
                  <a:cxn ang="f151">
                    <a:pos x="f224" y="f225"/>
                  </a:cxn>
                  <a:cxn ang="f151">
                    <a:pos x="f226" y="f215"/>
                  </a:cxn>
                  <a:cxn ang="f151">
                    <a:pos x="f227" y="f228"/>
                  </a:cxn>
                  <a:cxn ang="f151">
                    <a:pos x="f229" y="f214"/>
                  </a:cxn>
                  <a:cxn ang="f151">
                    <a:pos x="f230" y="f231"/>
                  </a:cxn>
                  <a:cxn ang="f151">
                    <a:pos x="f232" y="f233"/>
                  </a:cxn>
                  <a:cxn ang="f151">
                    <a:pos x="f232" y="f234"/>
                  </a:cxn>
                  <a:cxn ang="f151">
                    <a:pos x="f227" y="f211"/>
                  </a:cxn>
                  <a:cxn ang="f151">
                    <a:pos x="f198" y="f235"/>
                  </a:cxn>
                  <a:cxn ang="f151">
                    <a:pos x="f198" y="f236"/>
                  </a:cxn>
                  <a:cxn ang="f151">
                    <a:pos x="f227" y="f237"/>
                  </a:cxn>
                  <a:cxn ang="f151">
                    <a:pos x="f229" y="f238"/>
                  </a:cxn>
                  <a:cxn ang="f151">
                    <a:pos x="f224" y="f239"/>
                  </a:cxn>
                  <a:cxn ang="f151">
                    <a:pos x="f240" y="f241"/>
                  </a:cxn>
                  <a:cxn ang="f151">
                    <a:pos x="f242" y="f243"/>
                  </a:cxn>
                  <a:cxn ang="f151">
                    <a:pos x="f202" y="f200"/>
                  </a:cxn>
                </a:cxnLst>
                <a:rect l="f198" t="f201" r="f199" b="f200"/>
                <a:pathLst>
                  <a:path w="211" h="344">
                    <a:moveTo>
                      <a:pt x="f8" y="f7"/>
                    </a:moveTo>
                    <a:lnTo>
                      <a:pt x="f9" y="f10"/>
                    </a:lnTo>
                    <a:lnTo>
                      <a:pt x="f8" y="f10"/>
                    </a:lnTo>
                    <a:lnTo>
                      <a:pt x="f11" y="f12"/>
                    </a:lnTo>
                    <a:lnTo>
                      <a:pt x="f11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6" y="f18"/>
                    </a:lnTo>
                    <a:lnTo>
                      <a:pt x="f19" y="f20"/>
                    </a:lnTo>
                    <a:lnTo>
                      <a:pt x="f14" y="f21"/>
                    </a:lnTo>
                    <a:lnTo>
                      <a:pt x="f19" y="f22"/>
                    </a:lnTo>
                    <a:lnTo>
                      <a:pt x="f19" y="f23"/>
                    </a:lnTo>
                    <a:lnTo>
                      <a:pt x="f24" y="f5"/>
                    </a:lnTo>
                    <a:lnTo>
                      <a:pt x="f25" y="f23"/>
                    </a:lnTo>
                    <a:lnTo>
                      <a:pt x="f11" y="f22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21"/>
                    </a:lnTo>
                    <a:lnTo>
                      <a:pt x="f33" y="f34"/>
                    </a:lnTo>
                    <a:lnTo>
                      <a:pt x="f35" y="f20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38" y="f40"/>
                    </a:lnTo>
                    <a:lnTo>
                      <a:pt x="f33" y="f17"/>
                    </a:lnTo>
                    <a:lnTo>
                      <a:pt x="f5" y="f41"/>
                    </a:lnTo>
                    <a:lnTo>
                      <a:pt x="f5" y="f42"/>
                    </a:lnTo>
                    <a:lnTo>
                      <a:pt x="f33" y="f43"/>
                    </a:lnTo>
                    <a:lnTo>
                      <a:pt x="f35" y="f44"/>
                    </a:lnTo>
                    <a:lnTo>
                      <a:pt x="f30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8" y="f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8" name="Freeform 41"/>
              <p:cNvSpPr/>
              <p:nvPr/>
            </p:nvSpPr>
            <p:spPr>
              <a:xfrm>
                <a:off x="5389930" y="3267014"/>
                <a:ext cx="1179036" cy="1402396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750"/>
                  <a:gd name="f8" fmla="val 888"/>
                  <a:gd name="f9" fmla="val 194"/>
                  <a:gd name="f10" fmla="val 864"/>
                  <a:gd name="f11" fmla="val 228"/>
                  <a:gd name="f12" fmla="val 848"/>
                  <a:gd name="f13" fmla="val 312"/>
                  <a:gd name="f14" fmla="val 872"/>
                  <a:gd name="f15" fmla="val 354"/>
                  <a:gd name="f16" fmla="val 388"/>
                  <a:gd name="f17" fmla="val 447"/>
                  <a:gd name="f18" fmla="val 880"/>
                  <a:gd name="f19" fmla="val 489"/>
                  <a:gd name="f20" fmla="val 557"/>
                  <a:gd name="f21" fmla="val 616"/>
                  <a:gd name="f22" fmla="val 832"/>
                  <a:gd name="f23" fmla="val 599"/>
                  <a:gd name="f24" fmla="val 800"/>
                  <a:gd name="f25" fmla="val 632"/>
                  <a:gd name="f26" fmla="val 776"/>
                  <a:gd name="f27" fmla="val 641"/>
                  <a:gd name="f28" fmla="val 744"/>
                  <a:gd name="f29" fmla="val 675"/>
                  <a:gd name="f30" fmla="val 683"/>
                  <a:gd name="f31" fmla="val 712"/>
                  <a:gd name="f32" fmla="val 607"/>
                  <a:gd name="f33" fmla="val 656"/>
                  <a:gd name="f34" fmla="val 548"/>
                  <a:gd name="f35" fmla="val 608"/>
                  <a:gd name="f36" fmla="val 584"/>
                  <a:gd name="f37" fmla="val 523"/>
                  <a:gd name="f38" fmla="val 544"/>
                  <a:gd name="f39" fmla="val 520"/>
                  <a:gd name="f40" fmla="val 512"/>
                  <a:gd name="f41" fmla="val 488"/>
                  <a:gd name="f42" fmla="val 472"/>
                  <a:gd name="f43" fmla="val 691"/>
                  <a:gd name="f44" fmla="val 440"/>
                  <a:gd name="f45" fmla="val 725"/>
                  <a:gd name="f46" fmla="val 456"/>
                  <a:gd name="f47" fmla="val 392"/>
                  <a:gd name="f48" fmla="val 742"/>
                  <a:gd name="f49" fmla="val 320"/>
                  <a:gd name="f50" fmla="val 717"/>
                  <a:gd name="f51" fmla="val 280"/>
                  <a:gd name="f52" fmla="val 248"/>
                  <a:gd name="f53" fmla="val 666"/>
                  <a:gd name="f54" fmla="val 216"/>
                  <a:gd name="f55" fmla="val 168"/>
                  <a:gd name="f56" fmla="val 136"/>
                  <a:gd name="f57" fmla="val 88"/>
                  <a:gd name="f58" fmla="val 80"/>
                  <a:gd name="f59" fmla="val 64"/>
                  <a:gd name="f60" fmla="val 32"/>
                  <a:gd name="f61" fmla="val 590"/>
                  <a:gd name="f62" fmla="val 16"/>
                  <a:gd name="f63" fmla="val 582"/>
                  <a:gd name="f64" fmla="val 573"/>
                  <a:gd name="f65" fmla="val 48"/>
                  <a:gd name="f66" fmla="val 40"/>
                  <a:gd name="f67" fmla="val 540"/>
                  <a:gd name="f68" fmla="val 514"/>
                  <a:gd name="f69" fmla="val 481"/>
                  <a:gd name="f70" fmla="val 72"/>
                  <a:gd name="f71" fmla="val 464"/>
                  <a:gd name="f72" fmla="val 96"/>
                  <a:gd name="f73" fmla="val 439"/>
                  <a:gd name="f74" fmla="val 413"/>
                  <a:gd name="f75" fmla="val 430"/>
                  <a:gd name="f76" fmla="val 422"/>
                  <a:gd name="f77" fmla="val 396"/>
                  <a:gd name="f78" fmla="val 56"/>
                  <a:gd name="f79" fmla="val 346"/>
                  <a:gd name="f80" fmla="val 337"/>
                  <a:gd name="f81" fmla="val 8"/>
                  <a:gd name="f82" fmla="val 253"/>
                  <a:gd name="f83" fmla="val 270"/>
                  <a:gd name="f84" fmla="val 24"/>
                  <a:gd name="f85" fmla="val 245"/>
                  <a:gd name="f86" fmla="val 278"/>
                  <a:gd name="f87" fmla="val 112"/>
                  <a:gd name="f88" fmla="val 236"/>
                  <a:gd name="f89" fmla="val 128"/>
                  <a:gd name="f90" fmla="val 220"/>
                  <a:gd name="f91" fmla="val 211"/>
                  <a:gd name="f92" fmla="val 186"/>
                  <a:gd name="f93" fmla="val 135"/>
                  <a:gd name="f94" fmla="val 110"/>
                  <a:gd name="f95" fmla="val 144"/>
                  <a:gd name="f96" fmla="val 118"/>
                  <a:gd name="f97" fmla="val 208"/>
                  <a:gd name="f98" fmla="val 102"/>
                  <a:gd name="f99" fmla="val 76"/>
                  <a:gd name="f100" fmla="val 256"/>
                  <a:gd name="f101" fmla="val 93"/>
                  <a:gd name="f102" fmla="val 68"/>
                  <a:gd name="f103" fmla="val 344"/>
                  <a:gd name="f104" fmla="val 17"/>
                  <a:gd name="f105" fmla="val 352"/>
                  <a:gd name="f106" fmla="val 384"/>
                  <a:gd name="f107" fmla="val 432"/>
                  <a:gd name="f108" fmla="val 448"/>
                  <a:gd name="f109" fmla="val 9"/>
                  <a:gd name="f110" fmla="val 480"/>
                  <a:gd name="f111" fmla="val 34"/>
                  <a:gd name="f112" fmla="val 504"/>
                  <a:gd name="f113" fmla="val 536"/>
                  <a:gd name="f114" fmla="val 552"/>
                  <a:gd name="f115" fmla="val 576"/>
                  <a:gd name="f116" fmla="val 43"/>
                  <a:gd name="f117" fmla="val 600"/>
                  <a:gd name="f118" fmla="val 26"/>
                  <a:gd name="f119" fmla="val 51"/>
                  <a:gd name="f120" fmla="val 664"/>
                  <a:gd name="f121" fmla="val 672"/>
                  <a:gd name="f122" fmla="val 688"/>
                  <a:gd name="f123" fmla="val 704"/>
                  <a:gd name="f124" fmla="val 152"/>
                  <a:gd name="f125" fmla="val 736"/>
                  <a:gd name="f126" fmla="val 127"/>
                  <a:gd name="f127" fmla="+- 0 0 -90"/>
                  <a:gd name="f128" fmla="*/ f4 1 750"/>
                  <a:gd name="f129" fmla="*/ f5 1 888"/>
                  <a:gd name="f130" fmla="+- f8 0 f6"/>
                  <a:gd name="f131" fmla="+- f7 0 f6"/>
                  <a:gd name="f132" fmla="*/ f127 f0 1"/>
                  <a:gd name="f133" fmla="*/ f131 1 750"/>
                  <a:gd name="f134" fmla="*/ f130 1 888"/>
                  <a:gd name="f135" fmla="*/ 228 f131 1"/>
                  <a:gd name="f136" fmla="*/ 848 f130 1"/>
                  <a:gd name="f137" fmla="*/ 354 f131 1"/>
                  <a:gd name="f138" fmla="*/ 888 f130 1"/>
                  <a:gd name="f139" fmla="*/ 447 f131 1"/>
                  <a:gd name="f140" fmla="*/ 880 f130 1"/>
                  <a:gd name="f141" fmla="*/ 557 f131 1"/>
                  <a:gd name="f142" fmla="*/ 616 f131 1"/>
                  <a:gd name="f143" fmla="*/ 832 f130 1"/>
                  <a:gd name="f144" fmla="*/ 632 f131 1"/>
                  <a:gd name="f145" fmla="*/ 776 f130 1"/>
                  <a:gd name="f146" fmla="*/ 675 f131 1"/>
                  <a:gd name="f147" fmla="*/ 744 f130 1"/>
                  <a:gd name="f148" fmla="*/ 607 f131 1"/>
                  <a:gd name="f149" fmla="*/ 656 f130 1"/>
                  <a:gd name="f150" fmla="*/ 584 f130 1"/>
                  <a:gd name="f151" fmla="*/ 520 f130 1"/>
                  <a:gd name="f152" fmla="*/ 641 f131 1"/>
                  <a:gd name="f153" fmla="*/ 488 f130 1"/>
                  <a:gd name="f154" fmla="*/ 691 f131 1"/>
                  <a:gd name="f155" fmla="*/ 440 f130 1"/>
                  <a:gd name="f156" fmla="*/ 750 f131 1"/>
                  <a:gd name="f157" fmla="*/ 456 f130 1"/>
                  <a:gd name="f158" fmla="*/ 725 f131 1"/>
                  <a:gd name="f159" fmla="*/ 360 f130 1"/>
                  <a:gd name="f160" fmla="*/ 717 f131 1"/>
                  <a:gd name="f161" fmla="*/ 280 f130 1"/>
                  <a:gd name="f162" fmla="*/ 666 f131 1"/>
                  <a:gd name="f163" fmla="*/ 216 f130 1"/>
                  <a:gd name="f164" fmla="*/ 683 f131 1"/>
                  <a:gd name="f165" fmla="*/ 136 f130 1"/>
                  <a:gd name="f166" fmla="*/ 80 f130 1"/>
                  <a:gd name="f167" fmla="*/ 32 f130 1"/>
                  <a:gd name="f168" fmla="*/ 582 f131 1"/>
                  <a:gd name="f169" fmla="*/ 40 f130 1"/>
                  <a:gd name="f170" fmla="*/ 540 f131 1"/>
                  <a:gd name="f171" fmla="*/ 481 f131 1"/>
                  <a:gd name="f172" fmla="*/ 72 f130 1"/>
                  <a:gd name="f173" fmla="*/ 439 f131 1"/>
                  <a:gd name="f174" fmla="*/ 96 f130 1"/>
                  <a:gd name="f175" fmla="*/ 430 f131 1"/>
                  <a:gd name="f176" fmla="*/ 64 f130 1"/>
                  <a:gd name="f177" fmla="*/ 396 f131 1"/>
                  <a:gd name="f178" fmla="*/ 56 f130 1"/>
                  <a:gd name="f179" fmla="*/ 346 f131 1"/>
                  <a:gd name="f180" fmla="*/ 16 f130 1"/>
                  <a:gd name="f181" fmla="*/ 253 f131 1"/>
                  <a:gd name="f182" fmla="*/ 0 f130 1"/>
                  <a:gd name="f183" fmla="*/ 245 f131 1"/>
                  <a:gd name="f184" fmla="*/ 278 f131 1"/>
                  <a:gd name="f185" fmla="*/ 112 f130 1"/>
                  <a:gd name="f186" fmla="*/ 236 f131 1"/>
                  <a:gd name="f187" fmla="*/ 220 f131 1"/>
                  <a:gd name="f188" fmla="*/ 186 f131 1"/>
                  <a:gd name="f189" fmla="*/ 128 f130 1"/>
                  <a:gd name="f190" fmla="*/ 110 f131 1"/>
                  <a:gd name="f191" fmla="*/ 144 f130 1"/>
                  <a:gd name="f192" fmla="*/ 118 f131 1"/>
                  <a:gd name="f193" fmla="*/ 208 f130 1"/>
                  <a:gd name="f194" fmla="*/ 76 f131 1"/>
                  <a:gd name="f195" fmla="*/ 256 f130 1"/>
                  <a:gd name="f196" fmla="*/ 93 f131 1"/>
                  <a:gd name="f197" fmla="*/ 312 f130 1"/>
                  <a:gd name="f198" fmla="*/ 68 f131 1"/>
                  <a:gd name="f199" fmla="*/ 344 f130 1"/>
                  <a:gd name="f200" fmla="*/ 17 f131 1"/>
                  <a:gd name="f201" fmla="*/ 384 f130 1"/>
                  <a:gd name="f202" fmla="*/ 0 f131 1"/>
                  <a:gd name="f203" fmla="*/ 448 f130 1"/>
                  <a:gd name="f204" fmla="*/ 9 f131 1"/>
                  <a:gd name="f205" fmla="*/ 480 f130 1"/>
                  <a:gd name="f206" fmla="*/ 34 f131 1"/>
                  <a:gd name="f207" fmla="*/ 536 f130 1"/>
                  <a:gd name="f208" fmla="*/ 552 f130 1"/>
                  <a:gd name="f209" fmla="*/ 43 f131 1"/>
                  <a:gd name="f210" fmla="*/ 600 f130 1"/>
                  <a:gd name="f211" fmla="*/ 51 f131 1"/>
                  <a:gd name="f212" fmla="*/ 664 f130 1"/>
                  <a:gd name="f213" fmla="*/ 135 f131 1"/>
                  <a:gd name="f214" fmla="*/ 688 f130 1"/>
                  <a:gd name="f215" fmla="*/ 152 f131 1"/>
                  <a:gd name="f216" fmla="*/ 736 f130 1"/>
                  <a:gd name="f217" fmla="*/ 127 f131 1"/>
                  <a:gd name="f218" fmla="*/ 864 f130 1"/>
                  <a:gd name="f219" fmla="*/ 144 f131 1"/>
                  <a:gd name="f220" fmla="*/ 872 f130 1"/>
                  <a:gd name="f221" fmla="*/ f132 1 f3"/>
                  <a:gd name="f222" fmla="*/ f135 1 750"/>
                  <a:gd name="f223" fmla="*/ f136 1 888"/>
                  <a:gd name="f224" fmla="*/ f137 1 750"/>
                  <a:gd name="f225" fmla="*/ f138 1 888"/>
                  <a:gd name="f226" fmla="*/ f139 1 750"/>
                  <a:gd name="f227" fmla="*/ f140 1 888"/>
                  <a:gd name="f228" fmla="*/ f141 1 750"/>
                  <a:gd name="f229" fmla="*/ f142 1 750"/>
                  <a:gd name="f230" fmla="*/ f143 1 888"/>
                  <a:gd name="f231" fmla="*/ f144 1 750"/>
                  <a:gd name="f232" fmla="*/ f145 1 888"/>
                  <a:gd name="f233" fmla="*/ f146 1 750"/>
                  <a:gd name="f234" fmla="*/ f147 1 888"/>
                  <a:gd name="f235" fmla="*/ f148 1 750"/>
                  <a:gd name="f236" fmla="*/ f149 1 888"/>
                  <a:gd name="f237" fmla="*/ f150 1 888"/>
                  <a:gd name="f238" fmla="*/ f151 1 888"/>
                  <a:gd name="f239" fmla="*/ f152 1 750"/>
                  <a:gd name="f240" fmla="*/ f153 1 888"/>
                  <a:gd name="f241" fmla="*/ f154 1 750"/>
                  <a:gd name="f242" fmla="*/ f155 1 888"/>
                  <a:gd name="f243" fmla="*/ f156 1 750"/>
                  <a:gd name="f244" fmla="*/ f157 1 888"/>
                  <a:gd name="f245" fmla="*/ f158 1 750"/>
                  <a:gd name="f246" fmla="*/ f159 1 888"/>
                  <a:gd name="f247" fmla="*/ f160 1 750"/>
                  <a:gd name="f248" fmla="*/ f161 1 888"/>
                  <a:gd name="f249" fmla="*/ f162 1 750"/>
                  <a:gd name="f250" fmla="*/ f163 1 888"/>
                  <a:gd name="f251" fmla="*/ f164 1 750"/>
                  <a:gd name="f252" fmla="*/ f165 1 888"/>
                  <a:gd name="f253" fmla="*/ f166 1 888"/>
                  <a:gd name="f254" fmla="*/ f167 1 888"/>
                  <a:gd name="f255" fmla="*/ f168 1 750"/>
                  <a:gd name="f256" fmla="*/ f169 1 888"/>
                  <a:gd name="f257" fmla="*/ f170 1 750"/>
                  <a:gd name="f258" fmla="*/ f171 1 750"/>
                  <a:gd name="f259" fmla="*/ f172 1 888"/>
                  <a:gd name="f260" fmla="*/ f173 1 750"/>
                  <a:gd name="f261" fmla="*/ f174 1 888"/>
                  <a:gd name="f262" fmla="*/ f175 1 750"/>
                  <a:gd name="f263" fmla="*/ f176 1 888"/>
                  <a:gd name="f264" fmla="*/ f177 1 750"/>
                  <a:gd name="f265" fmla="*/ f178 1 888"/>
                  <a:gd name="f266" fmla="*/ f179 1 750"/>
                  <a:gd name="f267" fmla="*/ f180 1 888"/>
                  <a:gd name="f268" fmla="*/ f181 1 750"/>
                  <a:gd name="f269" fmla="*/ f182 1 888"/>
                  <a:gd name="f270" fmla="*/ f183 1 750"/>
                  <a:gd name="f271" fmla="*/ f184 1 750"/>
                  <a:gd name="f272" fmla="*/ f185 1 888"/>
                  <a:gd name="f273" fmla="*/ f186 1 750"/>
                  <a:gd name="f274" fmla="*/ f187 1 750"/>
                  <a:gd name="f275" fmla="*/ f188 1 750"/>
                  <a:gd name="f276" fmla="*/ f189 1 888"/>
                  <a:gd name="f277" fmla="*/ f190 1 750"/>
                  <a:gd name="f278" fmla="*/ f191 1 888"/>
                  <a:gd name="f279" fmla="*/ f192 1 750"/>
                  <a:gd name="f280" fmla="*/ f193 1 888"/>
                  <a:gd name="f281" fmla="*/ f194 1 750"/>
                  <a:gd name="f282" fmla="*/ f195 1 888"/>
                  <a:gd name="f283" fmla="*/ f196 1 750"/>
                  <a:gd name="f284" fmla="*/ f197 1 888"/>
                  <a:gd name="f285" fmla="*/ f198 1 750"/>
                  <a:gd name="f286" fmla="*/ f199 1 888"/>
                  <a:gd name="f287" fmla="*/ f200 1 750"/>
                  <a:gd name="f288" fmla="*/ f201 1 888"/>
                  <a:gd name="f289" fmla="*/ f202 1 750"/>
                  <a:gd name="f290" fmla="*/ f203 1 888"/>
                  <a:gd name="f291" fmla="*/ f204 1 750"/>
                  <a:gd name="f292" fmla="*/ f205 1 888"/>
                  <a:gd name="f293" fmla="*/ f206 1 750"/>
                  <a:gd name="f294" fmla="*/ f207 1 888"/>
                  <a:gd name="f295" fmla="*/ f208 1 888"/>
                  <a:gd name="f296" fmla="*/ f209 1 750"/>
                  <a:gd name="f297" fmla="*/ f210 1 888"/>
                  <a:gd name="f298" fmla="*/ f211 1 750"/>
                  <a:gd name="f299" fmla="*/ f212 1 888"/>
                  <a:gd name="f300" fmla="*/ f213 1 750"/>
                  <a:gd name="f301" fmla="*/ f214 1 888"/>
                  <a:gd name="f302" fmla="*/ f215 1 750"/>
                  <a:gd name="f303" fmla="*/ f216 1 888"/>
                  <a:gd name="f304" fmla="*/ f217 1 750"/>
                  <a:gd name="f305" fmla="*/ f218 1 888"/>
                  <a:gd name="f306" fmla="*/ f219 1 750"/>
                  <a:gd name="f307" fmla="*/ f220 1 888"/>
                  <a:gd name="f308" fmla="+- f221 0 f1"/>
                  <a:gd name="f309" fmla="*/ f222 1 f133"/>
                  <a:gd name="f310" fmla="*/ f223 1 f134"/>
                  <a:gd name="f311" fmla="*/ f224 1 f133"/>
                  <a:gd name="f312" fmla="*/ f225 1 f134"/>
                  <a:gd name="f313" fmla="*/ f226 1 f133"/>
                  <a:gd name="f314" fmla="*/ f227 1 f134"/>
                  <a:gd name="f315" fmla="*/ f228 1 f133"/>
                  <a:gd name="f316" fmla="*/ f229 1 f133"/>
                  <a:gd name="f317" fmla="*/ f230 1 f134"/>
                  <a:gd name="f318" fmla="*/ f231 1 f133"/>
                  <a:gd name="f319" fmla="*/ f232 1 f134"/>
                  <a:gd name="f320" fmla="*/ f233 1 f133"/>
                  <a:gd name="f321" fmla="*/ f234 1 f134"/>
                  <a:gd name="f322" fmla="*/ f235 1 f133"/>
                  <a:gd name="f323" fmla="*/ f236 1 f134"/>
                  <a:gd name="f324" fmla="*/ f237 1 f134"/>
                  <a:gd name="f325" fmla="*/ f238 1 f134"/>
                  <a:gd name="f326" fmla="*/ f239 1 f133"/>
                  <a:gd name="f327" fmla="*/ f240 1 f134"/>
                  <a:gd name="f328" fmla="*/ f241 1 f133"/>
                  <a:gd name="f329" fmla="*/ f242 1 f134"/>
                  <a:gd name="f330" fmla="*/ f243 1 f133"/>
                  <a:gd name="f331" fmla="*/ f244 1 f134"/>
                  <a:gd name="f332" fmla="*/ f245 1 f133"/>
                  <a:gd name="f333" fmla="*/ f246 1 f134"/>
                  <a:gd name="f334" fmla="*/ f247 1 f133"/>
                  <a:gd name="f335" fmla="*/ f248 1 f134"/>
                  <a:gd name="f336" fmla="*/ f249 1 f133"/>
                  <a:gd name="f337" fmla="*/ f250 1 f134"/>
                  <a:gd name="f338" fmla="*/ f251 1 f133"/>
                  <a:gd name="f339" fmla="*/ f252 1 f134"/>
                  <a:gd name="f340" fmla="*/ f253 1 f134"/>
                  <a:gd name="f341" fmla="*/ f254 1 f134"/>
                  <a:gd name="f342" fmla="*/ f255 1 f133"/>
                  <a:gd name="f343" fmla="*/ f256 1 f134"/>
                  <a:gd name="f344" fmla="*/ f257 1 f133"/>
                  <a:gd name="f345" fmla="*/ f258 1 f133"/>
                  <a:gd name="f346" fmla="*/ f259 1 f134"/>
                  <a:gd name="f347" fmla="*/ f260 1 f133"/>
                  <a:gd name="f348" fmla="*/ f261 1 f134"/>
                  <a:gd name="f349" fmla="*/ f262 1 f133"/>
                  <a:gd name="f350" fmla="*/ f263 1 f134"/>
                  <a:gd name="f351" fmla="*/ f264 1 f133"/>
                  <a:gd name="f352" fmla="*/ f265 1 f134"/>
                  <a:gd name="f353" fmla="*/ f266 1 f133"/>
                  <a:gd name="f354" fmla="*/ f267 1 f134"/>
                  <a:gd name="f355" fmla="*/ f268 1 f133"/>
                  <a:gd name="f356" fmla="*/ f269 1 f134"/>
                  <a:gd name="f357" fmla="*/ f270 1 f133"/>
                  <a:gd name="f358" fmla="*/ f271 1 f133"/>
                  <a:gd name="f359" fmla="*/ f272 1 f134"/>
                  <a:gd name="f360" fmla="*/ f273 1 f133"/>
                  <a:gd name="f361" fmla="*/ f274 1 f133"/>
                  <a:gd name="f362" fmla="*/ f275 1 f133"/>
                  <a:gd name="f363" fmla="*/ f276 1 f134"/>
                  <a:gd name="f364" fmla="*/ f277 1 f133"/>
                  <a:gd name="f365" fmla="*/ f278 1 f134"/>
                  <a:gd name="f366" fmla="*/ f279 1 f133"/>
                  <a:gd name="f367" fmla="*/ f280 1 f134"/>
                  <a:gd name="f368" fmla="*/ f281 1 f133"/>
                  <a:gd name="f369" fmla="*/ f282 1 f134"/>
                  <a:gd name="f370" fmla="*/ f283 1 f133"/>
                  <a:gd name="f371" fmla="*/ f284 1 f134"/>
                  <a:gd name="f372" fmla="*/ f285 1 f133"/>
                  <a:gd name="f373" fmla="*/ f286 1 f134"/>
                  <a:gd name="f374" fmla="*/ f287 1 f133"/>
                  <a:gd name="f375" fmla="*/ f288 1 f134"/>
                  <a:gd name="f376" fmla="*/ f289 1 f133"/>
                  <a:gd name="f377" fmla="*/ f290 1 f134"/>
                  <a:gd name="f378" fmla="*/ f291 1 f133"/>
                  <a:gd name="f379" fmla="*/ f292 1 f134"/>
                  <a:gd name="f380" fmla="*/ f293 1 f133"/>
                  <a:gd name="f381" fmla="*/ f294 1 f134"/>
                  <a:gd name="f382" fmla="*/ f295 1 f134"/>
                  <a:gd name="f383" fmla="*/ f296 1 f133"/>
                  <a:gd name="f384" fmla="*/ f297 1 f134"/>
                  <a:gd name="f385" fmla="*/ f298 1 f133"/>
                  <a:gd name="f386" fmla="*/ f299 1 f134"/>
                  <a:gd name="f387" fmla="*/ f300 1 f133"/>
                  <a:gd name="f388" fmla="*/ f301 1 f134"/>
                  <a:gd name="f389" fmla="*/ f302 1 f133"/>
                  <a:gd name="f390" fmla="*/ f303 1 f134"/>
                  <a:gd name="f391" fmla="*/ f304 1 f133"/>
                  <a:gd name="f392" fmla="*/ f305 1 f134"/>
                  <a:gd name="f393" fmla="*/ f306 1 f133"/>
                  <a:gd name="f394" fmla="*/ f307 1 f134"/>
                  <a:gd name="f395" fmla="*/ f376 f128 1"/>
                  <a:gd name="f396" fmla="*/ f330 f128 1"/>
                  <a:gd name="f397" fmla="*/ f312 f129 1"/>
                  <a:gd name="f398" fmla="*/ f356 f129 1"/>
                  <a:gd name="f399" fmla="*/ f309 f128 1"/>
                  <a:gd name="f400" fmla="*/ f310 f129 1"/>
                  <a:gd name="f401" fmla="*/ f311 f128 1"/>
                  <a:gd name="f402" fmla="*/ f313 f128 1"/>
                  <a:gd name="f403" fmla="*/ f314 f129 1"/>
                  <a:gd name="f404" fmla="*/ f315 f128 1"/>
                  <a:gd name="f405" fmla="*/ f316 f128 1"/>
                  <a:gd name="f406" fmla="*/ f317 f129 1"/>
                  <a:gd name="f407" fmla="*/ f318 f128 1"/>
                  <a:gd name="f408" fmla="*/ f319 f129 1"/>
                  <a:gd name="f409" fmla="*/ f320 f128 1"/>
                  <a:gd name="f410" fmla="*/ f321 f129 1"/>
                  <a:gd name="f411" fmla="*/ f322 f128 1"/>
                  <a:gd name="f412" fmla="*/ f323 f129 1"/>
                  <a:gd name="f413" fmla="*/ f324 f129 1"/>
                  <a:gd name="f414" fmla="*/ f325 f129 1"/>
                  <a:gd name="f415" fmla="*/ f326 f128 1"/>
                  <a:gd name="f416" fmla="*/ f327 f129 1"/>
                  <a:gd name="f417" fmla="*/ f328 f128 1"/>
                  <a:gd name="f418" fmla="*/ f329 f129 1"/>
                  <a:gd name="f419" fmla="*/ f331 f129 1"/>
                  <a:gd name="f420" fmla="*/ f332 f128 1"/>
                  <a:gd name="f421" fmla="*/ f333 f129 1"/>
                  <a:gd name="f422" fmla="*/ f334 f128 1"/>
                  <a:gd name="f423" fmla="*/ f335 f129 1"/>
                  <a:gd name="f424" fmla="*/ f336 f128 1"/>
                  <a:gd name="f425" fmla="*/ f337 f129 1"/>
                  <a:gd name="f426" fmla="*/ f338 f128 1"/>
                  <a:gd name="f427" fmla="*/ f339 f129 1"/>
                  <a:gd name="f428" fmla="*/ f340 f129 1"/>
                  <a:gd name="f429" fmla="*/ f341 f129 1"/>
                  <a:gd name="f430" fmla="*/ f342 f128 1"/>
                  <a:gd name="f431" fmla="*/ f343 f129 1"/>
                  <a:gd name="f432" fmla="*/ f344 f128 1"/>
                  <a:gd name="f433" fmla="*/ f345 f128 1"/>
                  <a:gd name="f434" fmla="*/ f346 f129 1"/>
                  <a:gd name="f435" fmla="*/ f347 f128 1"/>
                  <a:gd name="f436" fmla="*/ f348 f129 1"/>
                  <a:gd name="f437" fmla="*/ f349 f128 1"/>
                  <a:gd name="f438" fmla="*/ f350 f129 1"/>
                  <a:gd name="f439" fmla="*/ f351 f128 1"/>
                  <a:gd name="f440" fmla="*/ f352 f129 1"/>
                  <a:gd name="f441" fmla="*/ f353 f128 1"/>
                  <a:gd name="f442" fmla="*/ f354 f129 1"/>
                  <a:gd name="f443" fmla="*/ f355 f128 1"/>
                  <a:gd name="f444" fmla="*/ f357 f128 1"/>
                  <a:gd name="f445" fmla="*/ f358 f128 1"/>
                  <a:gd name="f446" fmla="*/ f359 f129 1"/>
                  <a:gd name="f447" fmla="*/ f360 f128 1"/>
                  <a:gd name="f448" fmla="*/ f361 f128 1"/>
                  <a:gd name="f449" fmla="*/ f362 f128 1"/>
                  <a:gd name="f450" fmla="*/ f363 f129 1"/>
                  <a:gd name="f451" fmla="*/ f364 f128 1"/>
                  <a:gd name="f452" fmla="*/ f365 f129 1"/>
                  <a:gd name="f453" fmla="*/ f366 f128 1"/>
                  <a:gd name="f454" fmla="*/ f367 f129 1"/>
                  <a:gd name="f455" fmla="*/ f368 f128 1"/>
                  <a:gd name="f456" fmla="*/ f369 f129 1"/>
                  <a:gd name="f457" fmla="*/ f370 f128 1"/>
                  <a:gd name="f458" fmla="*/ f371 f129 1"/>
                  <a:gd name="f459" fmla="*/ f372 f128 1"/>
                  <a:gd name="f460" fmla="*/ f373 f129 1"/>
                  <a:gd name="f461" fmla="*/ f374 f128 1"/>
                  <a:gd name="f462" fmla="*/ f375 f129 1"/>
                  <a:gd name="f463" fmla="*/ f377 f129 1"/>
                  <a:gd name="f464" fmla="*/ f378 f128 1"/>
                  <a:gd name="f465" fmla="*/ f379 f129 1"/>
                  <a:gd name="f466" fmla="*/ f380 f128 1"/>
                  <a:gd name="f467" fmla="*/ f381 f129 1"/>
                  <a:gd name="f468" fmla="*/ f382 f129 1"/>
                  <a:gd name="f469" fmla="*/ f383 f128 1"/>
                  <a:gd name="f470" fmla="*/ f384 f129 1"/>
                  <a:gd name="f471" fmla="*/ f385 f128 1"/>
                  <a:gd name="f472" fmla="*/ f386 f129 1"/>
                  <a:gd name="f473" fmla="*/ f387 f128 1"/>
                  <a:gd name="f474" fmla="*/ f388 f129 1"/>
                  <a:gd name="f475" fmla="*/ f389 f128 1"/>
                  <a:gd name="f476" fmla="*/ f390 f129 1"/>
                  <a:gd name="f477" fmla="*/ f391 f128 1"/>
                  <a:gd name="f478" fmla="*/ f392 f129 1"/>
                  <a:gd name="f479" fmla="*/ f393 f128 1"/>
                  <a:gd name="f480" fmla="*/ f394 f12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8">
                    <a:pos x="f399" y="f400"/>
                  </a:cxn>
                  <a:cxn ang="f308">
                    <a:pos x="f401" y="f397"/>
                  </a:cxn>
                  <a:cxn ang="f308">
                    <a:pos x="f402" y="f403"/>
                  </a:cxn>
                  <a:cxn ang="f308">
                    <a:pos x="f404" y="f400"/>
                  </a:cxn>
                  <a:cxn ang="f308">
                    <a:pos x="f405" y="f406"/>
                  </a:cxn>
                  <a:cxn ang="f308">
                    <a:pos x="f407" y="f408"/>
                  </a:cxn>
                  <a:cxn ang="f308">
                    <a:pos x="f409" y="f410"/>
                  </a:cxn>
                  <a:cxn ang="f308">
                    <a:pos x="f411" y="f412"/>
                  </a:cxn>
                  <a:cxn ang="f308">
                    <a:pos x="f404" y="f413"/>
                  </a:cxn>
                  <a:cxn ang="f308">
                    <a:pos x="f404" y="f414"/>
                  </a:cxn>
                  <a:cxn ang="f308">
                    <a:pos x="f415" y="f416"/>
                  </a:cxn>
                  <a:cxn ang="f308">
                    <a:pos x="f417" y="f418"/>
                  </a:cxn>
                  <a:cxn ang="f308">
                    <a:pos x="f396" y="f419"/>
                  </a:cxn>
                  <a:cxn ang="f308">
                    <a:pos x="f420" y="f421"/>
                  </a:cxn>
                  <a:cxn ang="f308">
                    <a:pos x="f422" y="f423"/>
                  </a:cxn>
                  <a:cxn ang="f308">
                    <a:pos x="f424" y="f425"/>
                  </a:cxn>
                  <a:cxn ang="f308">
                    <a:pos x="f426" y="f427"/>
                  </a:cxn>
                  <a:cxn ang="f308">
                    <a:pos x="f415" y="f428"/>
                  </a:cxn>
                  <a:cxn ang="f308">
                    <a:pos x="f405" y="f429"/>
                  </a:cxn>
                  <a:cxn ang="f308">
                    <a:pos x="f430" y="f429"/>
                  </a:cxn>
                  <a:cxn ang="f308">
                    <a:pos x="f404" y="f431"/>
                  </a:cxn>
                  <a:cxn ang="f308">
                    <a:pos x="f432" y="f431"/>
                  </a:cxn>
                  <a:cxn ang="f308">
                    <a:pos x="f433" y="f434"/>
                  </a:cxn>
                  <a:cxn ang="f308">
                    <a:pos x="f435" y="f436"/>
                  </a:cxn>
                  <a:cxn ang="f308">
                    <a:pos x="f437" y="f438"/>
                  </a:cxn>
                  <a:cxn ang="f308">
                    <a:pos x="f439" y="f440"/>
                  </a:cxn>
                  <a:cxn ang="f308">
                    <a:pos x="f441" y="f442"/>
                  </a:cxn>
                  <a:cxn ang="f308">
                    <a:pos x="f443" y="f398"/>
                  </a:cxn>
                  <a:cxn ang="f308">
                    <a:pos x="f444" y="f431"/>
                  </a:cxn>
                  <a:cxn ang="f308">
                    <a:pos x="f445" y="f446"/>
                  </a:cxn>
                  <a:cxn ang="f308">
                    <a:pos x="f447" y="f446"/>
                  </a:cxn>
                  <a:cxn ang="f308">
                    <a:pos x="f448" y="f427"/>
                  </a:cxn>
                  <a:cxn ang="f308">
                    <a:pos x="f449" y="f450"/>
                  </a:cxn>
                  <a:cxn ang="f308">
                    <a:pos x="f451" y="f452"/>
                  </a:cxn>
                  <a:cxn ang="f308">
                    <a:pos x="f453" y="f454"/>
                  </a:cxn>
                  <a:cxn ang="f308">
                    <a:pos x="f455" y="f456"/>
                  </a:cxn>
                  <a:cxn ang="f308">
                    <a:pos x="f457" y="f458"/>
                  </a:cxn>
                  <a:cxn ang="f308">
                    <a:pos x="f459" y="f460"/>
                  </a:cxn>
                  <a:cxn ang="f308">
                    <a:pos x="f461" y="f462"/>
                  </a:cxn>
                  <a:cxn ang="f308">
                    <a:pos x="f395" y="f463"/>
                  </a:cxn>
                  <a:cxn ang="f308">
                    <a:pos x="f464" y="f465"/>
                  </a:cxn>
                  <a:cxn ang="f308">
                    <a:pos x="f466" y="f467"/>
                  </a:cxn>
                  <a:cxn ang="f308">
                    <a:pos x="f464" y="f468"/>
                  </a:cxn>
                  <a:cxn ang="f308">
                    <a:pos x="f469" y="f470"/>
                  </a:cxn>
                  <a:cxn ang="f308">
                    <a:pos x="f471" y="f472"/>
                  </a:cxn>
                  <a:cxn ang="f308">
                    <a:pos x="f473" y="f474"/>
                  </a:cxn>
                  <a:cxn ang="f308">
                    <a:pos x="f475" y="f476"/>
                  </a:cxn>
                  <a:cxn ang="f308">
                    <a:pos x="f477" y="f478"/>
                  </a:cxn>
                  <a:cxn ang="f308">
                    <a:pos x="f479" y="f480"/>
                  </a:cxn>
                </a:cxnLst>
                <a:rect l="f395" t="f398" r="f396" b="f397"/>
                <a:pathLst>
                  <a:path w="750" h="888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8"/>
                    </a:lnTo>
                    <a:lnTo>
                      <a:pt x="f16" y="f14"/>
                    </a:lnTo>
                    <a:lnTo>
                      <a:pt x="f17" y="f18"/>
                    </a:lnTo>
                    <a:lnTo>
                      <a:pt x="f19" y="f14"/>
                    </a:lnTo>
                    <a:lnTo>
                      <a:pt x="f20" y="f12"/>
                    </a:lnTo>
                    <a:lnTo>
                      <a:pt x="f21" y="f1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28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20" y="f36"/>
                    </a:lnTo>
                    <a:lnTo>
                      <a:pt x="f37" y="f38"/>
                    </a:lnTo>
                    <a:lnTo>
                      <a:pt x="f20" y="f39"/>
                    </a:lnTo>
                    <a:lnTo>
                      <a:pt x="f23" y="f40"/>
                    </a:lnTo>
                    <a:lnTo>
                      <a:pt x="f27" y="f41"/>
                    </a:lnTo>
                    <a:lnTo>
                      <a:pt x="f30" y="f42"/>
                    </a:lnTo>
                    <a:lnTo>
                      <a:pt x="f43" y="f44"/>
                    </a:lnTo>
                    <a:lnTo>
                      <a:pt x="f45" y="f44"/>
                    </a:lnTo>
                    <a:lnTo>
                      <a:pt x="f7" y="f46"/>
                    </a:lnTo>
                    <a:lnTo>
                      <a:pt x="f7" y="f47"/>
                    </a:lnTo>
                    <a:lnTo>
                      <a:pt x="f45" y="f2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53" y="f54"/>
                    </a:lnTo>
                    <a:lnTo>
                      <a:pt x="f43" y="f55"/>
                    </a:lnTo>
                    <a:lnTo>
                      <a:pt x="f30" y="f56"/>
                    </a:lnTo>
                    <a:lnTo>
                      <a:pt x="f29" y="f57"/>
                    </a:lnTo>
                    <a:lnTo>
                      <a:pt x="f27" y="f58"/>
                    </a:lnTo>
                    <a:lnTo>
                      <a:pt x="f32" y="f59"/>
                    </a:lnTo>
                    <a:lnTo>
                      <a:pt x="f21" y="f60"/>
                    </a:lnTo>
                    <a:lnTo>
                      <a:pt x="f61" y="f62"/>
                    </a:lnTo>
                    <a:lnTo>
                      <a:pt x="f63" y="f60"/>
                    </a:lnTo>
                    <a:lnTo>
                      <a:pt x="f64" y="f65"/>
                    </a:lnTo>
                    <a:lnTo>
                      <a:pt x="f20" y="f66"/>
                    </a:lnTo>
                    <a:lnTo>
                      <a:pt x="f34" y="f66"/>
                    </a:lnTo>
                    <a:lnTo>
                      <a:pt x="f67" y="f66"/>
                    </a:lnTo>
                    <a:lnTo>
                      <a:pt x="f68" y="f59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2"/>
                    </a:lnTo>
                    <a:lnTo>
                      <a:pt x="f74" y="f57"/>
                    </a:lnTo>
                    <a:lnTo>
                      <a:pt x="f75" y="f59"/>
                    </a:lnTo>
                    <a:lnTo>
                      <a:pt x="f76" y="f60"/>
                    </a:lnTo>
                    <a:lnTo>
                      <a:pt x="f77" y="f78"/>
                    </a:lnTo>
                    <a:lnTo>
                      <a:pt x="f79" y="f66"/>
                    </a:lnTo>
                    <a:lnTo>
                      <a:pt x="f79" y="f62"/>
                    </a:lnTo>
                    <a:lnTo>
                      <a:pt x="f80" y="f81"/>
                    </a:lnTo>
                    <a:lnTo>
                      <a:pt x="f82" y="f6"/>
                    </a:lnTo>
                    <a:lnTo>
                      <a:pt x="f83" y="f84"/>
                    </a:lnTo>
                    <a:lnTo>
                      <a:pt x="f85" y="f66"/>
                    </a:lnTo>
                    <a:lnTo>
                      <a:pt x="f85" y="f59"/>
                    </a:lnTo>
                    <a:lnTo>
                      <a:pt x="f86" y="f87"/>
                    </a:lnTo>
                    <a:lnTo>
                      <a:pt x="f82" y="f87"/>
                    </a:lnTo>
                    <a:lnTo>
                      <a:pt x="f88" y="f87"/>
                    </a:lnTo>
                    <a:lnTo>
                      <a:pt x="f11" y="f89"/>
                    </a:lnTo>
                    <a:lnTo>
                      <a:pt x="f90" y="f56"/>
                    </a:lnTo>
                    <a:lnTo>
                      <a:pt x="f91" y="f56"/>
                    </a:lnTo>
                    <a:lnTo>
                      <a:pt x="f92" y="f89"/>
                    </a:lnTo>
                    <a:lnTo>
                      <a:pt x="f93" y="f89"/>
                    </a:lnTo>
                    <a:lnTo>
                      <a:pt x="f94" y="f95"/>
                    </a:lnTo>
                    <a:lnTo>
                      <a:pt x="f94" y="f55"/>
                    </a:lnTo>
                    <a:lnTo>
                      <a:pt x="f96" y="f97"/>
                    </a:lnTo>
                    <a:lnTo>
                      <a:pt x="f98" y="f52"/>
                    </a:lnTo>
                    <a:lnTo>
                      <a:pt x="f99" y="f100"/>
                    </a:lnTo>
                    <a:lnTo>
                      <a:pt x="f98" y="f51"/>
                    </a:lnTo>
                    <a:lnTo>
                      <a:pt x="f101" y="f13"/>
                    </a:lnTo>
                    <a:lnTo>
                      <a:pt x="f102" y="f49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04" y="f106"/>
                    </a:lnTo>
                    <a:lnTo>
                      <a:pt x="f104" y="f107"/>
                    </a:lnTo>
                    <a:lnTo>
                      <a:pt x="f6" y="f108"/>
                    </a:lnTo>
                    <a:lnTo>
                      <a:pt x="f6" y="f42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1" y="f113"/>
                    </a:lnTo>
                    <a:lnTo>
                      <a:pt x="f104" y="f114"/>
                    </a:lnTo>
                    <a:lnTo>
                      <a:pt x="f109" y="f114"/>
                    </a:lnTo>
                    <a:lnTo>
                      <a:pt x="f109" y="f115"/>
                    </a:lnTo>
                    <a:lnTo>
                      <a:pt x="f116" y="f117"/>
                    </a:lnTo>
                    <a:lnTo>
                      <a:pt x="f118" y="f25"/>
                    </a:lnTo>
                    <a:lnTo>
                      <a:pt x="f119" y="f120"/>
                    </a:lnTo>
                    <a:lnTo>
                      <a:pt x="f99" y="f121"/>
                    </a:lnTo>
                    <a:lnTo>
                      <a:pt x="f93" y="f122"/>
                    </a:lnTo>
                    <a:lnTo>
                      <a:pt x="f92" y="f123"/>
                    </a:lnTo>
                    <a:lnTo>
                      <a:pt x="f124" y="f125"/>
                    </a:lnTo>
                    <a:lnTo>
                      <a:pt x="f95" y="f26"/>
                    </a:lnTo>
                    <a:lnTo>
                      <a:pt x="f126" y="f10"/>
                    </a:lnTo>
                    <a:lnTo>
                      <a:pt x="f96" y="f10"/>
                    </a:lnTo>
                    <a:lnTo>
                      <a:pt x="f95" y="f14"/>
                    </a:lnTo>
                    <a:lnTo>
                      <a:pt x="f9" y="f1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39" name="Freeform 42"/>
              <p:cNvSpPr/>
              <p:nvPr/>
            </p:nvSpPr>
            <p:spPr>
              <a:xfrm>
                <a:off x="5687055" y="2730078"/>
                <a:ext cx="331698" cy="54326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1"/>
                  <a:gd name="f7" fmla="val 344"/>
                  <a:gd name="f8" fmla="val 143"/>
                  <a:gd name="f9" fmla="val 118"/>
                  <a:gd name="f10" fmla="val 312"/>
                  <a:gd name="f11" fmla="val 127"/>
                  <a:gd name="f12" fmla="val 280"/>
                  <a:gd name="f13" fmla="val 248"/>
                  <a:gd name="f14" fmla="val 169"/>
                  <a:gd name="f15" fmla="val 184"/>
                  <a:gd name="f16" fmla="val 186"/>
                  <a:gd name="f17" fmla="val 192"/>
                  <a:gd name="f18" fmla="val 136"/>
                  <a:gd name="f19" fmla="val 177"/>
                  <a:gd name="f20" fmla="val 112"/>
                  <a:gd name="f21" fmla="val 72"/>
                  <a:gd name="f22" fmla="val 24"/>
                  <a:gd name="f23" fmla="val 8"/>
                  <a:gd name="f24" fmla="val 160"/>
                  <a:gd name="f25" fmla="val 135"/>
                  <a:gd name="f26" fmla="val 101"/>
                  <a:gd name="f27" fmla="val 40"/>
                  <a:gd name="f28" fmla="val 76"/>
                  <a:gd name="f29" fmla="val 48"/>
                  <a:gd name="f30" fmla="val 51"/>
                  <a:gd name="f31" fmla="val 56"/>
                  <a:gd name="f32" fmla="val 34"/>
                  <a:gd name="f33" fmla="val 26"/>
                  <a:gd name="f34" fmla="val 96"/>
                  <a:gd name="f35" fmla="val 42"/>
                  <a:gd name="f36" fmla="val 17"/>
                  <a:gd name="f37" fmla="val 120"/>
                  <a:gd name="f38" fmla="val 9"/>
                  <a:gd name="f39" fmla="val 144"/>
                  <a:gd name="f40" fmla="val 168"/>
                  <a:gd name="f41" fmla="val 208"/>
                  <a:gd name="f42" fmla="val 224"/>
                  <a:gd name="f43" fmla="val 272"/>
                  <a:gd name="f44" fmla="val 256"/>
                  <a:gd name="f45" fmla="val 304"/>
                  <a:gd name="f46" fmla="val 59"/>
                  <a:gd name="f47" fmla="val 328"/>
                  <a:gd name="f48" fmla="val 84"/>
                  <a:gd name="f49" fmla="val 336"/>
                  <a:gd name="f50" fmla="+- 0 0 -90"/>
                  <a:gd name="f51" fmla="*/ f3 1 211"/>
                  <a:gd name="f52" fmla="*/ f4 1 344"/>
                  <a:gd name="f53" fmla="+- f7 0 f5"/>
                  <a:gd name="f54" fmla="+- f6 0 f5"/>
                  <a:gd name="f55" fmla="*/ f50 f0 1"/>
                  <a:gd name="f56" fmla="*/ f54 1 211"/>
                  <a:gd name="f57" fmla="*/ f53 1 344"/>
                  <a:gd name="f58" fmla="*/ 143 f54 1"/>
                  <a:gd name="f59" fmla="*/ 344 f53 1"/>
                  <a:gd name="f60" fmla="*/ 118 f54 1"/>
                  <a:gd name="f61" fmla="*/ 312 f53 1"/>
                  <a:gd name="f62" fmla="*/ 127 f54 1"/>
                  <a:gd name="f63" fmla="*/ 280 f53 1"/>
                  <a:gd name="f64" fmla="*/ 248 f53 1"/>
                  <a:gd name="f65" fmla="*/ 169 f54 1"/>
                  <a:gd name="f66" fmla="*/ 184 f53 1"/>
                  <a:gd name="f67" fmla="*/ 186 f54 1"/>
                  <a:gd name="f68" fmla="*/ 192 f53 1"/>
                  <a:gd name="f69" fmla="*/ 211 f54 1"/>
                  <a:gd name="f70" fmla="*/ 136 f53 1"/>
                  <a:gd name="f71" fmla="*/ 177 f54 1"/>
                  <a:gd name="f72" fmla="*/ 112 f53 1"/>
                  <a:gd name="f73" fmla="*/ 72 f53 1"/>
                  <a:gd name="f74" fmla="*/ 24 f53 1"/>
                  <a:gd name="f75" fmla="*/ 8 f53 1"/>
                  <a:gd name="f76" fmla="*/ 160 f54 1"/>
                  <a:gd name="f77" fmla="*/ 0 f53 1"/>
                  <a:gd name="f78" fmla="*/ 135 f54 1"/>
                  <a:gd name="f79" fmla="*/ 101 f54 1"/>
                  <a:gd name="f80" fmla="*/ 40 f53 1"/>
                  <a:gd name="f81" fmla="*/ 76 f54 1"/>
                  <a:gd name="f82" fmla="*/ 48 f53 1"/>
                  <a:gd name="f83" fmla="*/ 51 f54 1"/>
                  <a:gd name="f84" fmla="*/ 56 f53 1"/>
                  <a:gd name="f85" fmla="*/ 34 f54 1"/>
                  <a:gd name="f86" fmla="*/ 26 f54 1"/>
                  <a:gd name="f87" fmla="*/ 96 f53 1"/>
                  <a:gd name="f88" fmla="*/ 42 f54 1"/>
                  <a:gd name="f89" fmla="*/ 17 f54 1"/>
                  <a:gd name="f90" fmla="*/ 120 f53 1"/>
                  <a:gd name="f91" fmla="*/ 9 f54 1"/>
                  <a:gd name="f92" fmla="*/ 144 f53 1"/>
                  <a:gd name="f93" fmla="*/ 168 f53 1"/>
                  <a:gd name="f94" fmla="*/ 0 f54 1"/>
                  <a:gd name="f95" fmla="*/ 208 f53 1"/>
                  <a:gd name="f96" fmla="*/ 224 f53 1"/>
                  <a:gd name="f97" fmla="*/ 272 f53 1"/>
                  <a:gd name="f98" fmla="*/ 256 f53 1"/>
                  <a:gd name="f99" fmla="*/ 304 f53 1"/>
                  <a:gd name="f100" fmla="*/ 59 f54 1"/>
                  <a:gd name="f101" fmla="*/ 328 f53 1"/>
                  <a:gd name="f102" fmla="*/ 84 f54 1"/>
                  <a:gd name="f103" fmla="*/ 336 f53 1"/>
                  <a:gd name="f104" fmla="*/ f55 1 f2"/>
                  <a:gd name="f105" fmla="*/ f58 1 211"/>
                  <a:gd name="f106" fmla="*/ f59 1 344"/>
                  <a:gd name="f107" fmla="*/ f60 1 211"/>
                  <a:gd name="f108" fmla="*/ f61 1 344"/>
                  <a:gd name="f109" fmla="*/ f62 1 211"/>
                  <a:gd name="f110" fmla="*/ f63 1 344"/>
                  <a:gd name="f111" fmla="*/ f64 1 344"/>
                  <a:gd name="f112" fmla="*/ f65 1 211"/>
                  <a:gd name="f113" fmla="*/ f66 1 344"/>
                  <a:gd name="f114" fmla="*/ f67 1 211"/>
                  <a:gd name="f115" fmla="*/ f68 1 344"/>
                  <a:gd name="f116" fmla="*/ f69 1 211"/>
                  <a:gd name="f117" fmla="*/ f70 1 344"/>
                  <a:gd name="f118" fmla="*/ f71 1 211"/>
                  <a:gd name="f119" fmla="*/ f72 1 344"/>
                  <a:gd name="f120" fmla="*/ f73 1 344"/>
                  <a:gd name="f121" fmla="*/ f74 1 344"/>
                  <a:gd name="f122" fmla="*/ f75 1 344"/>
                  <a:gd name="f123" fmla="*/ f76 1 211"/>
                  <a:gd name="f124" fmla="*/ f77 1 344"/>
                  <a:gd name="f125" fmla="*/ f78 1 211"/>
                  <a:gd name="f126" fmla="*/ f79 1 211"/>
                  <a:gd name="f127" fmla="*/ f80 1 344"/>
                  <a:gd name="f128" fmla="*/ f81 1 211"/>
                  <a:gd name="f129" fmla="*/ f82 1 344"/>
                  <a:gd name="f130" fmla="*/ f83 1 211"/>
                  <a:gd name="f131" fmla="*/ f84 1 344"/>
                  <a:gd name="f132" fmla="*/ f85 1 211"/>
                  <a:gd name="f133" fmla="*/ f86 1 211"/>
                  <a:gd name="f134" fmla="*/ f87 1 344"/>
                  <a:gd name="f135" fmla="*/ f88 1 211"/>
                  <a:gd name="f136" fmla="*/ f89 1 211"/>
                  <a:gd name="f137" fmla="*/ f90 1 344"/>
                  <a:gd name="f138" fmla="*/ f91 1 211"/>
                  <a:gd name="f139" fmla="*/ f92 1 344"/>
                  <a:gd name="f140" fmla="*/ f93 1 344"/>
                  <a:gd name="f141" fmla="*/ f94 1 211"/>
                  <a:gd name="f142" fmla="*/ f95 1 344"/>
                  <a:gd name="f143" fmla="*/ f96 1 344"/>
                  <a:gd name="f144" fmla="*/ f97 1 344"/>
                  <a:gd name="f145" fmla="*/ f98 1 344"/>
                  <a:gd name="f146" fmla="*/ f99 1 344"/>
                  <a:gd name="f147" fmla="*/ f100 1 211"/>
                  <a:gd name="f148" fmla="*/ f101 1 344"/>
                  <a:gd name="f149" fmla="*/ f102 1 211"/>
                  <a:gd name="f150" fmla="*/ f103 1 344"/>
                  <a:gd name="f151" fmla="+- f104 0 f1"/>
                  <a:gd name="f152" fmla="*/ f105 1 f56"/>
                  <a:gd name="f153" fmla="*/ f106 1 f57"/>
                  <a:gd name="f154" fmla="*/ f107 1 f56"/>
                  <a:gd name="f155" fmla="*/ f108 1 f57"/>
                  <a:gd name="f156" fmla="*/ f109 1 f56"/>
                  <a:gd name="f157" fmla="*/ f110 1 f57"/>
                  <a:gd name="f158" fmla="*/ f111 1 f57"/>
                  <a:gd name="f159" fmla="*/ f112 1 f56"/>
                  <a:gd name="f160" fmla="*/ f113 1 f57"/>
                  <a:gd name="f161" fmla="*/ f114 1 f56"/>
                  <a:gd name="f162" fmla="*/ f115 1 f57"/>
                  <a:gd name="f163" fmla="*/ f116 1 f56"/>
                  <a:gd name="f164" fmla="*/ f117 1 f57"/>
                  <a:gd name="f165" fmla="*/ f118 1 f56"/>
                  <a:gd name="f166" fmla="*/ f119 1 f57"/>
                  <a:gd name="f167" fmla="*/ f120 1 f57"/>
                  <a:gd name="f168" fmla="*/ f121 1 f57"/>
                  <a:gd name="f169" fmla="*/ f122 1 f57"/>
                  <a:gd name="f170" fmla="*/ f123 1 f56"/>
                  <a:gd name="f171" fmla="*/ f124 1 f57"/>
                  <a:gd name="f172" fmla="*/ f125 1 f56"/>
                  <a:gd name="f173" fmla="*/ f126 1 f56"/>
                  <a:gd name="f174" fmla="*/ f127 1 f57"/>
                  <a:gd name="f175" fmla="*/ f128 1 f56"/>
                  <a:gd name="f176" fmla="*/ f129 1 f57"/>
                  <a:gd name="f177" fmla="*/ f130 1 f56"/>
                  <a:gd name="f178" fmla="*/ f131 1 f57"/>
                  <a:gd name="f179" fmla="*/ f132 1 f56"/>
                  <a:gd name="f180" fmla="*/ f133 1 f56"/>
                  <a:gd name="f181" fmla="*/ f134 1 f57"/>
                  <a:gd name="f182" fmla="*/ f135 1 f56"/>
                  <a:gd name="f183" fmla="*/ f136 1 f56"/>
                  <a:gd name="f184" fmla="*/ f137 1 f57"/>
                  <a:gd name="f185" fmla="*/ f138 1 f56"/>
                  <a:gd name="f186" fmla="*/ f139 1 f57"/>
                  <a:gd name="f187" fmla="*/ f140 1 f57"/>
                  <a:gd name="f188" fmla="*/ f141 1 f56"/>
                  <a:gd name="f189" fmla="*/ f142 1 f57"/>
                  <a:gd name="f190" fmla="*/ f143 1 f57"/>
                  <a:gd name="f191" fmla="*/ f144 1 f57"/>
                  <a:gd name="f192" fmla="*/ f145 1 f57"/>
                  <a:gd name="f193" fmla="*/ f146 1 f57"/>
                  <a:gd name="f194" fmla="*/ f147 1 f56"/>
                  <a:gd name="f195" fmla="*/ f148 1 f57"/>
                  <a:gd name="f196" fmla="*/ f149 1 f56"/>
                  <a:gd name="f197" fmla="*/ f150 1 f57"/>
                  <a:gd name="f198" fmla="*/ f188 f51 1"/>
                  <a:gd name="f199" fmla="*/ f163 f51 1"/>
                  <a:gd name="f200" fmla="*/ f153 f52 1"/>
                  <a:gd name="f201" fmla="*/ f171 f52 1"/>
                  <a:gd name="f202" fmla="*/ f152 f51 1"/>
                  <a:gd name="f203" fmla="*/ f154 f51 1"/>
                  <a:gd name="f204" fmla="*/ f155 f52 1"/>
                  <a:gd name="f205" fmla="*/ f156 f51 1"/>
                  <a:gd name="f206" fmla="*/ f157 f52 1"/>
                  <a:gd name="f207" fmla="*/ f158 f52 1"/>
                  <a:gd name="f208" fmla="*/ f159 f51 1"/>
                  <a:gd name="f209" fmla="*/ f160 f52 1"/>
                  <a:gd name="f210" fmla="*/ f161 f51 1"/>
                  <a:gd name="f211" fmla="*/ f162 f52 1"/>
                  <a:gd name="f212" fmla="*/ f164 f52 1"/>
                  <a:gd name="f213" fmla="*/ f165 f51 1"/>
                  <a:gd name="f214" fmla="*/ f166 f52 1"/>
                  <a:gd name="f215" fmla="*/ f167 f52 1"/>
                  <a:gd name="f216" fmla="*/ f168 f52 1"/>
                  <a:gd name="f217" fmla="*/ f169 f52 1"/>
                  <a:gd name="f218" fmla="*/ f170 f51 1"/>
                  <a:gd name="f219" fmla="*/ f172 f51 1"/>
                  <a:gd name="f220" fmla="*/ f173 f51 1"/>
                  <a:gd name="f221" fmla="*/ f174 f52 1"/>
                  <a:gd name="f222" fmla="*/ f175 f51 1"/>
                  <a:gd name="f223" fmla="*/ f176 f52 1"/>
                  <a:gd name="f224" fmla="*/ f177 f51 1"/>
                  <a:gd name="f225" fmla="*/ f178 f52 1"/>
                  <a:gd name="f226" fmla="*/ f179 f51 1"/>
                  <a:gd name="f227" fmla="*/ f180 f51 1"/>
                  <a:gd name="f228" fmla="*/ f181 f52 1"/>
                  <a:gd name="f229" fmla="*/ f182 f51 1"/>
                  <a:gd name="f230" fmla="*/ f183 f51 1"/>
                  <a:gd name="f231" fmla="*/ f184 f52 1"/>
                  <a:gd name="f232" fmla="*/ f185 f51 1"/>
                  <a:gd name="f233" fmla="*/ f186 f52 1"/>
                  <a:gd name="f234" fmla="*/ f187 f52 1"/>
                  <a:gd name="f235" fmla="*/ f189 f52 1"/>
                  <a:gd name="f236" fmla="*/ f190 f52 1"/>
                  <a:gd name="f237" fmla="*/ f191 f52 1"/>
                  <a:gd name="f238" fmla="*/ f192 f52 1"/>
                  <a:gd name="f239" fmla="*/ f193 f52 1"/>
                  <a:gd name="f240" fmla="*/ f194 f51 1"/>
                  <a:gd name="f241" fmla="*/ f195 f52 1"/>
                  <a:gd name="f242" fmla="*/ f196 f51 1"/>
                  <a:gd name="f243" fmla="*/ f197 f5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51">
                    <a:pos x="f202" y="f200"/>
                  </a:cxn>
                  <a:cxn ang="f151">
                    <a:pos x="f203" y="f204"/>
                  </a:cxn>
                  <a:cxn ang="f151">
                    <a:pos x="f202" y="f204"/>
                  </a:cxn>
                  <a:cxn ang="f151">
                    <a:pos x="f205" y="f206"/>
                  </a:cxn>
                  <a:cxn ang="f151">
                    <a:pos x="f205" y="f207"/>
                  </a:cxn>
                  <a:cxn ang="f151">
                    <a:pos x="f208" y="f209"/>
                  </a:cxn>
                  <a:cxn ang="f151">
                    <a:pos x="f210" y="f211"/>
                  </a:cxn>
                  <a:cxn ang="f151">
                    <a:pos x="f199" y="f212"/>
                  </a:cxn>
                  <a:cxn ang="f151">
                    <a:pos x="f213" y="f214"/>
                  </a:cxn>
                  <a:cxn ang="f151">
                    <a:pos x="f208" y="f215"/>
                  </a:cxn>
                  <a:cxn ang="f151">
                    <a:pos x="f213" y="f216"/>
                  </a:cxn>
                  <a:cxn ang="f151">
                    <a:pos x="f213" y="f217"/>
                  </a:cxn>
                  <a:cxn ang="f151">
                    <a:pos x="f218" y="f201"/>
                  </a:cxn>
                  <a:cxn ang="f151">
                    <a:pos x="f219" y="f217"/>
                  </a:cxn>
                  <a:cxn ang="f151">
                    <a:pos x="f205" y="f216"/>
                  </a:cxn>
                  <a:cxn ang="f151">
                    <a:pos x="f220" y="f221"/>
                  </a:cxn>
                  <a:cxn ang="f151">
                    <a:pos x="f222" y="f223"/>
                  </a:cxn>
                  <a:cxn ang="f151">
                    <a:pos x="f224" y="f225"/>
                  </a:cxn>
                  <a:cxn ang="f151">
                    <a:pos x="f226" y="f215"/>
                  </a:cxn>
                  <a:cxn ang="f151">
                    <a:pos x="f227" y="f228"/>
                  </a:cxn>
                  <a:cxn ang="f151">
                    <a:pos x="f229" y="f214"/>
                  </a:cxn>
                  <a:cxn ang="f151">
                    <a:pos x="f230" y="f231"/>
                  </a:cxn>
                  <a:cxn ang="f151">
                    <a:pos x="f232" y="f233"/>
                  </a:cxn>
                  <a:cxn ang="f151">
                    <a:pos x="f232" y="f234"/>
                  </a:cxn>
                  <a:cxn ang="f151">
                    <a:pos x="f227" y="f211"/>
                  </a:cxn>
                  <a:cxn ang="f151">
                    <a:pos x="f198" y="f235"/>
                  </a:cxn>
                  <a:cxn ang="f151">
                    <a:pos x="f198" y="f236"/>
                  </a:cxn>
                  <a:cxn ang="f151">
                    <a:pos x="f227" y="f237"/>
                  </a:cxn>
                  <a:cxn ang="f151">
                    <a:pos x="f229" y="f238"/>
                  </a:cxn>
                  <a:cxn ang="f151">
                    <a:pos x="f224" y="f239"/>
                  </a:cxn>
                  <a:cxn ang="f151">
                    <a:pos x="f240" y="f241"/>
                  </a:cxn>
                  <a:cxn ang="f151">
                    <a:pos x="f242" y="f243"/>
                  </a:cxn>
                  <a:cxn ang="f151">
                    <a:pos x="f202" y="f200"/>
                  </a:cxn>
                </a:cxnLst>
                <a:rect l="f198" t="f201" r="f199" b="f200"/>
                <a:pathLst>
                  <a:path w="211" h="344">
                    <a:moveTo>
                      <a:pt x="f8" y="f7"/>
                    </a:moveTo>
                    <a:lnTo>
                      <a:pt x="f9" y="f10"/>
                    </a:lnTo>
                    <a:lnTo>
                      <a:pt x="f8" y="f10"/>
                    </a:lnTo>
                    <a:lnTo>
                      <a:pt x="f11" y="f12"/>
                    </a:lnTo>
                    <a:lnTo>
                      <a:pt x="f11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6" y="f18"/>
                    </a:lnTo>
                    <a:lnTo>
                      <a:pt x="f19" y="f20"/>
                    </a:lnTo>
                    <a:lnTo>
                      <a:pt x="f14" y="f21"/>
                    </a:lnTo>
                    <a:lnTo>
                      <a:pt x="f19" y="f22"/>
                    </a:lnTo>
                    <a:lnTo>
                      <a:pt x="f19" y="f23"/>
                    </a:lnTo>
                    <a:lnTo>
                      <a:pt x="f24" y="f5"/>
                    </a:lnTo>
                    <a:lnTo>
                      <a:pt x="f25" y="f23"/>
                    </a:lnTo>
                    <a:lnTo>
                      <a:pt x="f11" y="f22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21"/>
                    </a:lnTo>
                    <a:lnTo>
                      <a:pt x="f33" y="f34"/>
                    </a:lnTo>
                    <a:lnTo>
                      <a:pt x="f35" y="f20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38" y="f40"/>
                    </a:lnTo>
                    <a:lnTo>
                      <a:pt x="f33" y="f17"/>
                    </a:lnTo>
                    <a:lnTo>
                      <a:pt x="f5" y="f41"/>
                    </a:lnTo>
                    <a:lnTo>
                      <a:pt x="f5" y="f42"/>
                    </a:lnTo>
                    <a:lnTo>
                      <a:pt x="f33" y="f43"/>
                    </a:lnTo>
                    <a:lnTo>
                      <a:pt x="f35" y="f44"/>
                    </a:lnTo>
                    <a:lnTo>
                      <a:pt x="f30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8" y="f7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0" name="Freeform 43"/>
              <p:cNvSpPr/>
              <p:nvPr/>
            </p:nvSpPr>
            <p:spPr>
              <a:xfrm>
                <a:off x="5382085" y="3260704"/>
                <a:ext cx="1179036" cy="1402396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750"/>
                  <a:gd name="f8" fmla="val 888"/>
                  <a:gd name="f9" fmla="val 194"/>
                  <a:gd name="f10" fmla="val 864"/>
                  <a:gd name="f11" fmla="val 228"/>
                  <a:gd name="f12" fmla="val 848"/>
                  <a:gd name="f13" fmla="val 312"/>
                  <a:gd name="f14" fmla="val 872"/>
                  <a:gd name="f15" fmla="val 354"/>
                  <a:gd name="f16" fmla="val 388"/>
                  <a:gd name="f17" fmla="val 447"/>
                  <a:gd name="f18" fmla="val 880"/>
                  <a:gd name="f19" fmla="val 489"/>
                  <a:gd name="f20" fmla="val 557"/>
                  <a:gd name="f21" fmla="val 616"/>
                  <a:gd name="f22" fmla="val 832"/>
                  <a:gd name="f23" fmla="val 599"/>
                  <a:gd name="f24" fmla="val 800"/>
                  <a:gd name="f25" fmla="val 632"/>
                  <a:gd name="f26" fmla="val 776"/>
                  <a:gd name="f27" fmla="val 641"/>
                  <a:gd name="f28" fmla="val 744"/>
                  <a:gd name="f29" fmla="val 675"/>
                  <a:gd name="f30" fmla="val 683"/>
                  <a:gd name="f31" fmla="val 712"/>
                  <a:gd name="f32" fmla="val 607"/>
                  <a:gd name="f33" fmla="val 656"/>
                  <a:gd name="f34" fmla="val 548"/>
                  <a:gd name="f35" fmla="val 608"/>
                  <a:gd name="f36" fmla="val 584"/>
                  <a:gd name="f37" fmla="val 523"/>
                  <a:gd name="f38" fmla="val 544"/>
                  <a:gd name="f39" fmla="val 520"/>
                  <a:gd name="f40" fmla="val 512"/>
                  <a:gd name="f41" fmla="val 488"/>
                  <a:gd name="f42" fmla="val 472"/>
                  <a:gd name="f43" fmla="val 691"/>
                  <a:gd name="f44" fmla="val 440"/>
                  <a:gd name="f45" fmla="val 725"/>
                  <a:gd name="f46" fmla="val 456"/>
                  <a:gd name="f47" fmla="val 392"/>
                  <a:gd name="f48" fmla="val 742"/>
                  <a:gd name="f49" fmla="val 320"/>
                  <a:gd name="f50" fmla="val 717"/>
                  <a:gd name="f51" fmla="val 280"/>
                  <a:gd name="f52" fmla="val 248"/>
                  <a:gd name="f53" fmla="val 666"/>
                  <a:gd name="f54" fmla="val 216"/>
                  <a:gd name="f55" fmla="val 168"/>
                  <a:gd name="f56" fmla="val 136"/>
                  <a:gd name="f57" fmla="val 88"/>
                  <a:gd name="f58" fmla="val 80"/>
                  <a:gd name="f59" fmla="val 64"/>
                  <a:gd name="f60" fmla="val 32"/>
                  <a:gd name="f61" fmla="val 590"/>
                  <a:gd name="f62" fmla="val 16"/>
                  <a:gd name="f63" fmla="val 582"/>
                  <a:gd name="f64" fmla="val 573"/>
                  <a:gd name="f65" fmla="val 48"/>
                  <a:gd name="f66" fmla="val 40"/>
                  <a:gd name="f67" fmla="val 540"/>
                  <a:gd name="f68" fmla="val 514"/>
                  <a:gd name="f69" fmla="val 481"/>
                  <a:gd name="f70" fmla="val 72"/>
                  <a:gd name="f71" fmla="val 464"/>
                  <a:gd name="f72" fmla="val 96"/>
                  <a:gd name="f73" fmla="val 439"/>
                  <a:gd name="f74" fmla="val 413"/>
                  <a:gd name="f75" fmla="val 430"/>
                  <a:gd name="f76" fmla="val 422"/>
                  <a:gd name="f77" fmla="val 396"/>
                  <a:gd name="f78" fmla="val 56"/>
                  <a:gd name="f79" fmla="val 346"/>
                  <a:gd name="f80" fmla="val 337"/>
                  <a:gd name="f81" fmla="val 8"/>
                  <a:gd name="f82" fmla="val 253"/>
                  <a:gd name="f83" fmla="val 270"/>
                  <a:gd name="f84" fmla="val 24"/>
                  <a:gd name="f85" fmla="val 245"/>
                  <a:gd name="f86" fmla="val 278"/>
                  <a:gd name="f87" fmla="val 112"/>
                  <a:gd name="f88" fmla="val 236"/>
                  <a:gd name="f89" fmla="val 128"/>
                  <a:gd name="f90" fmla="val 220"/>
                  <a:gd name="f91" fmla="val 211"/>
                  <a:gd name="f92" fmla="val 186"/>
                  <a:gd name="f93" fmla="val 135"/>
                  <a:gd name="f94" fmla="val 110"/>
                  <a:gd name="f95" fmla="val 144"/>
                  <a:gd name="f96" fmla="val 118"/>
                  <a:gd name="f97" fmla="val 208"/>
                  <a:gd name="f98" fmla="val 102"/>
                  <a:gd name="f99" fmla="val 76"/>
                  <a:gd name="f100" fmla="val 256"/>
                  <a:gd name="f101" fmla="val 93"/>
                  <a:gd name="f102" fmla="val 68"/>
                  <a:gd name="f103" fmla="val 344"/>
                  <a:gd name="f104" fmla="val 17"/>
                  <a:gd name="f105" fmla="val 352"/>
                  <a:gd name="f106" fmla="val 384"/>
                  <a:gd name="f107" fmla="val 432"/>
                  <a:gd name="f108" fmla="val 448"/>
                  <a:gd name="f109" fmla="val 9"/>
                  <a:gd name="f110" fmla="val 480"/>
                  <a:gd name="f111" fmla="val 34"/>
                  <a:gd name="f112" fmla="val 504"/>
                  <a:gd name="f113" fmla="val 536"/>
                  <a:gd name="f114" fmla="val 552"/>
                  <a:gd name="f115" fmla="val 576"/>
                  <a:gd name="f116" fmla="val 43"/>
                  <a:gd name="f117" fmla="val 600"/>
                  <a:gd name="f118" fmla="val 26"/>
                  <a:gd name="f119" fmla="val 51"/>
                  <a:gd name="f120" fmla="val 664"/>
                  <a:gd name="f121" fmla="val 672"/>
                  <a:gd name="f122" fmla="val 688"/>
                  <a:gd name="f123" fmla="val 704"/>
                  <a:gd name="f124" fmla="val 152"/>
                  <a:gd name="f125" fmla="val 736"/>
                  <a:gd name="f126" fmla="val 127"/>
                  <a:gd name="f127" fmla="+- 0 0 -90"/>
                  <a:gd name="f128" fmla="*/ f4 1 750"/>
                  <a:gd name="f129" fmla="*/ f5 1 888"/>
                  <a:gd name="f130" fmla="+- f8 0 f6"/>
                  <a:gd name="f131" fmla="+- f7 0 f6"/>
                  <a:gd name="f132" fmla="*/ f127 f0 1"/>
                  <a:gd name="f133" fmla="*/ f131 1 750"/>
                  <a:gd name="f134" fmla="*/ f130 1 888"/>
                  <a:gd name="f135" fmla="*/ 228 f131 1"/>
                  <a:gd name="f136" fmla="*/ 848 f130 1"/>
                  <a:gd name="f137" fmla="*/ 354 f131 1"/>
                  <a:gd name="f138" fmla="*/ 888 f130 1"/>
                  <a:gd name="f139" fmla="*/ 447 f131 1"/>
                  <a:gd name="f140" fmla="*/ 880 f130 1"/>
                  <a:gd name="f141" fmla="*/ 557 f131 1"/>
                  <a:gd name="f142" fmla="*/ 616 f131 1"/>
                  <a:gd name="f143" fmla="*/ 832 f130 1"/>
                  <a:gd name="f144" fmla="*/ 632 f131 1"/>
                  <a:gd name="f145" fmla="*/ 776 f130 1"/>
                  <a:gd name="f146" fmla="*/ 675 f131 1"/>
                  <a:gd name="f147" fmla="*/ 744 f130 1"/>
                  <a:gd name="f148" fmla="*/ 607 f131 1"/>
                  <a:gd name="f149" fmla="*/ 656 f130 1"/>
                  <a:gd name="f150" fmla="*/ 584 f130 1"/>
                  <a:gd name="f151" fmla="*/ 520 f130 1"/>
                  <a:gd name="f152" fmla="*/ 641 f131 1"/>
                  <a:gd name="f153" fmla="*/ 488 f130 1"/>
                  <a:gd name="f154" fmla="*/ 691 f131 1"/>
                  <a:gd name="f155" fmla="*/ 440 f130 1"/>
                  <a:gd name="f156" fmla="*/ 750 f131 1"/>
                  <a:gd name="f157" fmla="*/ 456 f130 1"/>
                  <a:gd name="f158" fmla="*/ 725 f131 1"/>
                  <a:gd name="f159" fmla="*/ 360 f130 1"/>
                  <a:gd name="f160" fmla="*/ 717 f131 1"/>
                  <a:gd name="f161" fmla="*/ 280 f130 1"/>
                  <a:gd name="f162" fmla="*/ 666 f131 1"/>
                  <a:gd name="f163" fmla="*/ 216 f130 1"/>
                  <a:gd name="f164" fmla="*/ 683 f131 1"/>
                  <a:gd name="f165" fmla="*/ 136 f130 1"/>
                  <a:gd name="f166" fmla="*/ 80 f130 1"/>
                  <a:gd name="f167" fmla="*/ 32 f130 1"/>
                  <a:gd name="f168" fmla="*/ 582 f131 1"/>
                  <a:gd name="f169" fmla="*/ 40 f130 1"/>
                  <a:gd name="f170" fmla="*/ 540 f131 1"/>
                  <a:gd name="f171" fmla="*/ 481 f131 1"/>
                  <a:gd name="f172" fmla="*/ 72 f130 1"/>
                  <a:gd name="f173" fmla="*/ 439 f131 1"/>
                  <a:gd name="f174" fmla="*/ 96 f130 1"/>
                  <a:gd name="f175" fmla="*/ 430 f131 1"/>
                  <a:gd name="f176" fmla="*/ 64 f130 1"/>
                  <a:gd name="f177" fmla="*/ 396 f131 1"/>
                  <a:gd name="f178" fmla="*/ 56 f130 1"/>
                  <a:gd name="f179" fmla="*/ 346 f131 1"/>
                  <a:gd name="f180" fmla="*/ 16 f130 1"/>
                  <a:gd name="f181" fmla="*/ 253 f131 1"/>
                  <a:gd name="f182" fmla="*/ 0 f130 1"/>
                  <a:gd name="f183" fmla="*/ 245 f131 1"/>
                  <a:gd name="f184" fmla="*/ 278 f131 1"/>
                  <a:gd name="f185" fmla="*/ 112 f130 1"/>
                  <a:gd name="f186" fmla="*/ 236 f131 1"/>
                  <a:gd name="f187" fmla="*/ 220 f131 1"/>
                  <a:gd name="f188" fmla="*/ 186 f131 1"/>
                  <a:gd name="f189" fmla="*/ 128 f130 1"/>
                  <a:gd name="f190" fmla="*/ 110 f131 1"/>
                  <a:gd name="f191" fmla="*/ 144 f130 1"/>
                  <a:gd name="f192" fmla="*/ 118 f131 1"/>
                  <a:gd name="f193" fmla="*/ 208 f130 1"/>
                  <a:gd name="f194" fmla="*/ 76 f131 1"/>
                  <a:gd name="f195" fmla="*/ 256 f130 1"/>
                  <a:gd name="f196" fmla="*/ 93 f131 1"/>
                  <a:gd name="f197" fmla="*/ 312 f130 1"/>
                  <a:gd name="f198" fmla="*/ 68 f131 1"/>
                  <a:gd name="f199" fmla="*/ 344 f130 1"/>
                  <a:gd name="f200" fmla="*/ 17 f131 1"/>
                  <a:gd name="f201" fmla="*/ 384 f130 1"/>
                  <a:gd name="f202" fmla="*/ 0 f131 1"/>
                  <a:gd name="f203" fmla="*/ 448 f130 1"/>
                  <a:gd name="f204" fmla="*/ 9 f131 1"/>
                  <a:gd name="f205" fmla="*/ 480 f130 1"/>
                  <a:gd name="f206" fmla="*/ 34 f131 1"/>
                  <a:gd name="f207" fmla="*/ 536 f130 1"/>
                  <a:gd name="f208" fmla="*/ 552 f130 1"/>
                  <a:gd name="f209" fmla="*/ 43 f131 1"/>
                  <a:gd name="f210" fmla="*/ 600 f130 1"/>
                  <a:gd name="f211" fmla="*/ 26 f131 1"/>
                  <a:gd name="f212" fmla="*/ 632 f130 1"/>
                  <a:gd name="f213" fmla="*/ 672 f130 1"/>
                  <a:gd name="f214" fmla="*/ 704 f130 1"/>
                  <a:gd name="f215" fmla="*/ 144 f131 1"/>
                  <a:gd name="f216" fmla="*/ 864 f130 1"/>
                  <a:gd name="f217" fmla="*/ 194 f131 1"/>
                  <a:gd name="f218" fmla="*/ f132 1 f3"/>
                  <a:gd name="f219" fmla="*/ f135 1 750"/>
                  <a:gd name="f220" fmla="*/ f136 1 888"/>
                  <a:gd name="f221" fmla="*/ f137 1 750"/>
                  <a:gd name="f222" fmla="*/ f138 1 888"/>
                  <a:gd name="f223" fmla="*/ f139 1 750"/>
                  <a:gd name="f224" fmla="*/ f140 1 888"/>
                  <a:gd name="f225" fmla="*/ f141 1 750"/>
                  <a:gd name="f226" fmla="*/ f142 1 750"/>
                  <a:gd name="f227" fmla="*/ f143 1 888"/>
                  <a:gd name="f228" fmla="*/ f144 1 750"/>
                  <a:gd name="f229" fmla="*/ f145 1 888"/>
                  <a:gd name="f230" fmla="*/ f146 1 750"/>
                  <a:gd name="f231" fmla="*/ f147 1 888"/>
                  <a:gd name="f232" fmla="*/ f148 1 750"/>
                  <a:gd name="f233" fmla="*/ f149 1 888"/>
                  <a:gd name="f234" fmla="*/ f150 1 888"/>
                  <a:gd name="f235" fmla="*/ f151 1 888"/>
                  <a:gd name="f236" fmla="*/ f152 1 750"/>
                  <a:gd name="f237" fmla="*/ f153 1 888"/>
                  <a:gd name="f238" fmla="*/ f154 1 750"/>
                  <a:gd name="f239" fmla="*/ f155 1 888"/>
                  <a:gd name="f240" fmla="*/ f156 1 750"/>
                  <a:gd name="f241" fmla="*/ f157 1 888"/>
                  <a:gd name="f242" fmla="*/ f158 1 750"/>
                  <a:gd name="f243" fmla="*/ f159 1 888"/>
                  <a:gd name="f244" fmla="*/ f160 1 750"/>
                  <a:gd name="f245" fmla="*/ f161 1 888"/>
                  <a:gd name="f246" fmla="*/ f162 1 750"/>
                  <a:gd name="f247" fmla="*/ f163 1 888"/>
                  <a:gd name="f248" fmla="*/ f164 1 750"/>
                  <a:gd name="f249" fmla="*/ f165 1 888"/>
                  <a:gd name="f250" fmla="*/ f166 1 888"/>
                  <a:gd name="f251" fmla="*/ f167 1 888"/>
                  <a:gd name="f252" fmla="*/ f168 1 750"/>
                  <a:gd name="f253" fmla="*/ f169 1 888"/>
                  <a:gd name="f254" fmla="*/ f170 1 750"/>
                  <a:gd name="f255" fmla="*/ f171 1 750"/>
                  <a:gd name="f256" fmla="*/ f172 1 888"/>
                  <a:gd name="f257" fmla="*/ f173 1 750"/>
                  <a:gd name="f258" fmla="*/ f174 1 888"/>
                  <a:gd name="f259" fmla="*/ f175 1 750"/>
                  <a:gd name="f260" fmla="*/ f176 1 888"/>
                  <a:gd name="f261" fmla="*/ f177 1 750"/>
                  <a:gd name="f262" fmla="*/ f178 1 888"/>
                  <a:gd name="f263" fmla="*/ f179 1 750"/>
                  <a:gd name="f264" fmla="*/ f180 1 888"/>
                  <a:gd name="f265" fmla="*/ f181 1 750"/>
                  <a:gd name="f266" fmla="*/ f182 1 888"/>
                  <a:gd name="f267" fmla="*/ f183 1 750"/>
                  <a:gd name="f268" fmla="*/ f184 1 750"/>
                  <a:gd name="f269" fmla="*/ f185 1 888"/>
                  <a:gd name="f270" fmla="*/ f186 1 750"/>
                  <a:gd name="f271" fmla="*/ f187 1 750"/>
                  <a:gd name="f272" fmla="*/ f188 1 750"/>
                  <a:gd name="f273" fmla="*/ f189 1 888"/>
                  <a:gd name="f274" fmla="*/ f190 1 750"/>
                  <a:gd name="f275" fmla="*/ f191 1 888"/>
                  <a:gd name="f276" fmla="*/ f192 1 750"/>
                  <a:gd name="f277" fmla="*/ f193 1 888"/>
                  <a:gd name="f278" fmla="*/ f194 1 750"/>
                  <a:gd name="f279" fmla="*/ f195 1 888"/>
                  <a:gd name="f280" fmla="*/ f196 1 750"/>
                  <a:gd name="f281" fmla="*/ f197 1 888"/>
                  <a:gd name="f282" fmla="*/ f198 1 750"/>
                  <a:gd name="f283" fmla="*/ f199 1 888"/>
                  <a:gd name="f284" fmla="*/ f200 1 750"/>
                  <a:gd name="f285" fmla="*/ f201 1 888"/>
                  <a:gd name="f286" fmla="*/ f202 1 750"/>
                  <a:gd name="f287" fmla="*/ f203 1 888"/>
                  <a:gd name="f288" fmla="*/ f204 1 750"/>
                  <a:gd name="f289" fmla="*/ f205 1 888"/>
                  <a:gd name="f290" fmla="*/ f206 1 750"/>
                  <a:gd name="f291" fmla="*/ f207 1 888"/>
                  <a:gd name="f292" fmla="*/ f208 1 888"/>
                  <a:gd name="f293" fmla="*/ f209 1 750"/>
                  <a:gd name="f294" fmla="*/ f210 1 888"/>
                  <a:gd name="f295" fmla="*/ f211 1 750"/>
                  <a:gd name="f296" fmla="*/ f212 1 888"/>
                  <a:gd name="f297" fmla="*/ f213 1 888"/>
                  <a:gd name="f298" fmla="*/ f214 1 888"/>
                  <a:gd name="f299" fmla="*/ f215 1 750"/>
                  <a:gd name="f300" fmla="*/ f216 1 888"/>
                  <a:gd name="f301" fmla="*/ f217 1 750"/>
                  <a:gd name="f302" fmla="+- f218 0 f1"/>
                  <a:gd name="f303" fmla="*/ f219 1 f133"/>
                  <a:gd name="f304" fmla="*/ f220 1 f134"/>
                  <a:gd name="f305" fmla="*/ f221 1 f133"/>
                  <a:gd name="f306" fmla="*/ f222 1 f134"/>
                  <a:gd name="f307" fmla="*/ f223 1 f133"/>
                  <a:gd name="f308" fmla="*/ f224 1 f134"/>
                  <a:gd name="f309" fmla="*/ f225 1 f133"/>
                  <a:gd name="f310" fmla="*/ f226 1 f133"/>
                  <a:gd name="f311" fmla="*/ f227 1 f134"/>
                  <a:gd name="f312" fmla="*/ f228 1 f133"/>
                  <a:gd name="f313" fmla="*/ f229 1 f134"/>
                  <a:gd name="f314" fmla="*/ f230 1 f133"/>
                  <a:gd name="f315" fmla="*/ f231 1 f134"/>
                  <a:gd name="f316" fmla="*/ f232 1 f133"/>
                  <a:gd name="f317" fmla="*/ f233 1 f134"/>
                  <a:gd name="f318" fmla="*/ f234 1 f134"/>
                  <a:gd name="f319" fmla="*/ f235 1 f134"/>
                  <a:gd name="f320" fmla="*/ f236 1 f133"/>
                  <a:gd name="f321" fmla="*/ f237 1 f134"/>
                  <a:gd name="f322" fmla="*/ f238 1 f133"/>
                  <a:gd name="f323" fmla="*/ f239 1 f134"/>
                  <a:gd name="f324" fmla="*/ f240 1 f133"/>
                  <a:gd name="f325" fmla="*/ f241 1 f134"/>
                  <a:gd name="f326" fmla="*/ f242 1 f133"/>
                  <a:gd name="f327" fmla="*/ f243 1 f134"/>
                  <a:gd name="f328" fmla="*/ f244 1 f133"/>
                  <a:gd name="f329" fmla="*/ f245 1 f134"/>
                  <a:gd name="f330" fmla="*/ f246 1 f133"/>
                  <a:gd name="f331" fmla="*/ f247 1 f134"/>
                  <a:gd name="f332" fmla="*/ f248 1 f133"/>
                  <a:gd name="f333" fmla="*/ f249 1 f134"/>
                  <a:gd name="f334" fmla="*/ f250 1 f134"/>
                  <a:gd name="f335" fmla="*/ f251 1 f134"/>
                  <a:gd name="f336" fmla="*/ f252 1 f133"/>
                  <a:gd name="f337" fmla="*/ f253 1 f134"/>
                  <a:gd name="f338" fmla="*/ f254 1 f133"/>
                  <a:gd name="f339" fmla="*/ f255 1 f133"/>
                  <a:gd name="f340" fmla="*/ f256 1 f134"/>
                  <a:gd name="f341" fmla="*/ f257 1 f133"/>
                  <a:gd name="f342" fmla="*/ f258 1 f134"/>
                  <a:gd name="f343" fmla="*/ f259 1 f133"/>
                  <a:gd name="f344" fmla="*/ f260 1 f134"/>
                  <a:gd name="f345" fmla="*/ f261 1 f133"/>
                  <a:gd name="f346" fmla="*/ f262 1 f134"/>
                  <a:gd name="f347" fmla="*/ f263 1 f133"/>
                  <a:gd name="f348" fmla="*/ f264 1 f134"/>
                  <a:gd name="f349" fmla="*/ f265 1 f133"/>
                  <a:gd name="f350" fmla="*/ f266 1 f134"/>
                  <a:gd name="f351" fmla="*/ f267 1 f133"/>
                  <a:gd name="f352" fmla="*/ f268 1 f133"/>
                  <a:gd name="f353" fmla="*/ f269 1 f134"/>
                  <a:gd name="f354" fmla="*/ f270 1 f133"/>
                  <a:gd name="f355" fmla="*/ f271 1 f133"/>
                  <a:gd name="f356" fmla="*/ f272 1 f133"/>
                  <a:gd name="f357" fmla="*/ f273 1 f134"/>
                  <a:gd name="f358" fmla="*/ f274 1 f133"/>
                  <a:gd name="f359" fmla="*/ f275 1 f134"/>
                  <a:gd name="f360" fmla="*/ f276 1 f133"/>
                  <a:gd name="f361" fmla="*/ f277 1 f134"/>
                  <a:gd name="f362" fmla="*/ f278 1 f133"/>
                  <a:gd name="f363" fmla="*/ f279 1 f134"/>
                  <a:gd name="f364" fmla="*/ f280 1 f133"/>
                  <a:gd name="f365" fmla="*/ f281 1 f134"/>
                  <a:gd name="f366" fmla="*/ f282 1 f133"/>
                  <a:gd name="f367" fmla="*/ f283 1 f134"/>
                  <a:gd name="f368" fmla="*/ f284 1 f133"/>
                  <a:gd name="f369" fmla="*/ f285 1 f134"/>
                  <a:gd name="f370" fmla="*/ f286 1 f133"/>
                  <a:gd name="f371" fmla="*/ f287 1 f134"/>
                  <a:gd name="f372" fmla="*/ f288 1 f133"/>
                  <a:gd name="f373" fmla="*/ f289 1 f134"/>
                  <a:gd name="f374" fmla="*/ f290 1 f133"/>
                  <a:gd name="f375" fmla="*/ f291 1 f134"/>
                  <a:gd name="f376" fmla="*/ f292 1 f134"/>
                  <a:gd name="f377" fmla="*/ f293 1 f133"/>
                  <a:gd name="f378" fmla="*/ f294 1 f134"/>
                  <a:gd name="f379" fmla="*/ f295 1 f133"/>
                  <a:gd name="f380" fmla="*/ f296 1 f134"/>
                  <a:gd name="f381" fmla="*/ f297 1 f134"/>
                  <a:gd name="f382" fmla="*/ f298 1 f134"/>
                  <a:gd name="f383" fmla="*/ f299 1 f133"/>
                  <a:gd name="f384" fmla="*/ f300 1 f134"/>
                  <a:gd name="f385" fmla="*/ f301 1 f133"/>
                  <a:gd name="f386" fmla="*/ f370 f128 1"/>
                  <a:gd name="f387" fmla="*/ f324 f128 1"/>
                  <a:gd name="f388" fmla="*/ f306 f129 1"/>
                  <a:gd name="f389" fmla="*/ f350 f129 1"/>
                  <a:gd name="f390" fmla="*/ f303 f128 1"/>
                  <a:gd name="f391" fmla="*/ f304 f129 1"/>
                  <a:gd name="f392" fmla="*/ f305 f128 1"/>
                  <a:gd name="f393" fmla="*/ f307 f128 1"/>
                  <a:gd name="f394" fmla="*/ f308 f129 1"/>
                  <a:gd name="f395" fmla="*/ f309 f128 1"/>
                  <a:gd name="f396" fmla="*/ f310 f128 1"/>
                  <a:gd name="f397" fmla="*/ f311 f129 1"/>
                  <a:gd name="f398" fmla="*/ f312 f128 1"/>
                  <a:gd name="f399" fmla="*/ f313 f129 1"/>
                  <a:gd name="f400" fmla="*/ f314 f128 1"/>
                  <a:gd name="f401" fmla="*/ f315 f129 1"/>
                  <a:gd name="f402" fmla="*/ f316 f128 1"/>
                  <a:gd name="f403" fmla="*/ f317 f129 1"/>
                  <a:gd name="f404" fmla="*/ f318 f129 1"/>
                  <a:gd name="f405" fmla="*/ f319 f129 1"/>
                  <a:gd name="f406" fmla="*/ f320 f128 1"/>
                  <a:gd name="f407" fmla="*/ f321 f129 1"/>
                  <a:gd name="f408" fmla="*/ f322 f128 1"/>
                  <a:gd name="f409" fmla="*/ f323 f129 1"/>
                  <a:gd name="f410" fmla="*/ f325 f129 1"/>
                  <a:gd name="f411" fmla="*/ f326 f128 1"/>
                  <a:gd name="f412" fmla="*/ f327 f129 1"/>
                  <a:gd name="f413" fmla="*/ f328 f128 1"/>
                  <a:gd name="f414" fmla="*/ f329 f129 1"/>
                  <a:gd name="f415" fmla="*/ f330 f128 1"/>
                  <a:gd name="f416" fmla="*/ f331 f129 1"/>
                  <a:gd name="f417" fmla="*/ f332 f128 1"/>
                  <a:gd name="f418" fmla="*/ f333 f129 1"/>
                  <a:gd name="f419" fmla="*/ f334 f129 1"/>
                  <a:gd name="f420" fmla="*/ f335 f129 1"/>
                  <a:gd name="f421" fmla="*/ f336 f128 1"/>
                  <a:gd name="f422" fmla="*/ f337 f129 1"/>
                  <a:gd name="f423" fmla="*/ f338 f128 1"/>
                  <a:gd name="f424" fmla="*/ f339 f128 1"/>
                  <a:gd name="f425" fmla="*/ f340 f129 1"/>
                  <a:gd name="f426" fmla="*/ f341 f128 1"/>
                  <a:gd name="f427" fmla="*/ f342 f129 1"/>
                  <a:gd name="f428" fmla="*/ f343 f128 1"/>
                  <a:gd name="f429" fmla="*/ f344 f129 1"/>
                  <a:gd name="f430" fmla="*/ f345 f128 1"/>
                  <a:gd name="f431" fmla="*/ f346 f129 1"/>
                  <a:gd name="f432" fmla="*/ f347 f128 1"/>
                  <a:gd name="f433" fmla="*/ f348 f129 1"/>
                  <a:gd name="f434" fmla="*/ f349 f128 1"/>
                  <a:gd name="f435" fmla="*/ f351 f128 1"/>
                  <a:gd name="f436" fmla="*/ f352 f128 1"/>
                  <a:gd name="f437" fmla="*/ f353 f129 1"/>
                  <a:gd name="f438" fmla="*/ f354 f128 1"/>
                  <a:gd name="f439" fmla="*/ f355 f128 1"/>
                  <a:gd name="f440" fmla="*/ f356 f128 1"/>
                  <a:gd name="f441" fmla="*/ f357 f129 1"/>
                  <a:gd name="f442" fmla="*/ f358 f128 1"/>
                  <a:gd name="f443" fmla="*/ f359 f129 1"/>
                  <a:gd name="f444" fmla="*/ f360 f128 1"/>
                  <a:gd name="f445" fmla="*/ f361 f129 1"/>
                  <a:gd name="f446" fmla="*/ f362 f128 1"/>
                  <a:gd name="f447" fmla="*/ f363 f129 1"/>
                  <a:gd name="f448" fmla="*/ f364 f128 1"/>
                  <a:gd name="f449" fmla="*/ f365 f129 1"/>
                  <a:gd name="f450" fmla="*/ f366 f128 1"/>
                  <a:gd name="f451" fmla="*/ f367 f129 1"/>
                  <a:gd name="f452" fmla="*/ f368 f128 1"/>
                  <a:gd name="f453" fmla="*/ f369 f129 1"/>
                  <a:gd name="f454" fmla="*/ f371 f129 1"/>
                  <a:gd name="f455" fmla="*/ f372 f128 1"/>
                  <a:gd name="f456" fmla="*/ f373 f129 1"/>
                  <a:gd name="f457" fmla="*/ f374 f128 1"/>
                  <a:gd name="f458" fmla="*/ f375 f129 1"/>
                  <a:gd name="f459" fmla="*/ f376 f129 1"/>
                  <a:gd name="f460" fmla="*/ f377 f128 1"/>
                  <a:gd name="f461" fmla="*/ f378 f129 1"/>
                  <a:gd name="f462" fmla="*/ f379 f128 1"/>
                  <a:gd name="f463" fmla="*/ f380 f129 1"/>
                  <a:gd name="f464" fmla="*/ f381 f129 1"/>
                  <a:gd name="f465" fmla="*/ f382 f129 1"/>
                  <a:gd name="f466" fmla="*/ f383 f128 1"/>
                  <a:gd name="f467" fmla="*/ f384 f129 1"/>
                  <a:gd name="f468" fmla="*/ f385 f12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02">
                    <a:pos x="f390" y="f391"/>
                  </a:cxn>
                  <a:cxn ang="f302">
                    <a:pos x="f392" y="f388"/>
                  </a:cxn>
                  <a:cxn ang="f302">
                    <a:pos x="f393" y="f394"/>
                  </a:cxn>
                  <a:cxn ang="f302">
                    <a:pos x="f395" y="f391"/>
                  </a:cxn>
                  <a:cxn ang="f302">
                    <a:pos x="f396" y="f397"/>
                  </a:cxn>
                  <a:cxn ang="f302">
                    <a:pos x="f398" y="f399"/>
                  </a:cxn>
                  <a:cxn ang="f302">
                    <a:pos x="f400" y="f401"/>
                  </a:cxn>
                  <a:cxn ang="f302">
                    <a:pos x="f402" y="f403"/>
                  </a:cxn>
                  <a:cxn ang="f302">
                    <a:pos x="f395" y="f404"/>
                  </a:cxn>
                  <a:cxn ang="f302">
                    <a:pos x="f395" y="f405"/>
                  </a:cxn>
                  <a:cxn ang="f302">
                    <a:pos x="f406" y="f407"/>
                  </a:cxn>
                  <a:cxn ang="f302">
                    <a:pos x="f408" y="f409"/>
                  </a:cxn>
                  <a:cxn ang="f302">
                    <a:pos x="f387" y="f410"/>
                  </a:cxn>
                  <a:cxn ang="f302">
                    <a:pos x="f411" y="f412"/>
                  </a:cxn>
                  <a:cxn ang="f302">
                    <a:pos x="f413" y="f414"/>
                  </a:cxn>
                  <a:cxn ang="f302">
                    <a:pos x="f415" y="f416"/>
                  </a:cxn>
                  <a:cxn ang="f302">
                    <a:pos x="f417" y="f418"/>
                  </a:cxn>
                  <a:cxn ang="f302">
                    <a:pos x="f406" y="f419"/>
                  </a:cxn>
                  <a:cxn ang="f302">
                    <a:pos x="f396" y="f420"/>
                  </a:cxn>
                  <a:cxn ang="f302">
                    <a:pos x="f421" y="f420"/>
                  </a:cxn>
                  <a:cxn ang="f302">
                    <a:pos x="f395" y="f422"/>
                  </a:cxn>
                  <a:cxn ang="f302">
                    <a:pos x="f423" y="f422"/>
                  </a:cxn>
                  <a:cxn ang="f302">
                    <a:pos x="f424" y="f425"/>
                  </a:cxn>
                  <a:cxn ang="f302">
                    <a:pos x="f426" y="f427"/>
                  </a:cxn>
                  <a:cxn ang="f302">
                    <a:pos x="f428" y="f429"/>
                  </a:cxn>
                  <a:cxn ang="f302">
                    <a:pos x="f430" y="f431"/>
                  </a:cxn>
                  <a:cxn ang="f302">
                    <a:pos x="f432" y="f433"/>
                  </a:cxn>
                  <a:cxn ang="f302">
                    <a:pos x="f434" y="f389"/>
                  </a:cxn>
                  <a:cxn ang="f302">
                    <a:pos x="f435" y="f422"/>
                  </a:cxn>
                  <a:cxn ang="f302">
                    <a:pos x="f436" y="f437"/>
                  </a:cxn>
                  <a:cxn ang="f302">
                    <a:pos x="f438" y="f437"/>
                  </a:cxn>
                  <a:cxn ang="f302">
                    <a:pos x="f439" y="f418"/>
                  </a:cxn>
                  <a:cxn ang="f302">
                    <a:pos x="f440" y="f441"/>
                  </a:cxn>
                  <a:cxn ang="f302">
                    <a:pos x="f442" y="f443"/>
                  </a:cxn>
                  <a:cxn ang="f302">
                    <a:pos x="f444" y="f445"/>
                  </a:cxn>
                  <a:cxn ang="f302">
                    <a:pos x="f446" y="f447"/>
                  </a:cxn>
                  <a:cxn ang="f302">
                    <a:pos x="f448" y="f449"/>
                  </a:cxn>
                  <a:cxn ang="f302">
                    <a:pos x="f450" y="f451"/>
                  </a:cxn>
                  <a:cxn ang="f302">
                    <a:pos x="f452" y="f453"/>
                  </a:cxn>
                  <a:cxn ang="f302">
                    <a:pos x="f386" y="f454"/>
                  </a:cxn>
                  <a:cxn ang="f302">
                    <a:pos x="f455" y="f456"/>
                  </a:cxn>
                  <a:cxn ang="f302">
                    <a:pos x="f457" y="f458"/>
                  </a:cxn>
                  <a:cxn ang="f302">
                    <a:pos x="f455" y="f459"/>
                  </a:cxn>
                  <a:cxn ang="f302">
                    <a:pos x="f460" y="f461"/>
                  </a:cxn>
                  <a:cxn ang="f302">
                    <a:pos x="f462" y="f463"/>
                  </a:cxn>
                  <a:cxn ang="f302">
                    <a:pos x="f446" y="f464"/>
                  </a:cxn>
                  <a:cxn ang="f302">
                    <a:pos x="f440" y="f465"/>
                  </a:cxn>
                  <a:cxn ang="f302">
                    <a:pos x="f466" y="f399"/>
                  </a:cxn>
                  <a:cxn ang="f302">
                    <a:pos x="f444" y="f467"/>
                  </a:cxn>
                  <a:cxn ang="f302">
                    <a:pos x="f468" y="f467"/>
                  </a:cxn>
                </a:cxnLst>
                <a:rect l="f386" t="f389" r="f387" b="f388"/>
                <a:pathLst>
                  <a:path w="750" h="888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8"/>
                    </a:lnTo>
                    <a:lnTo>
                      <a:pt x="f16" y="f14"/>
                    </a:lnTo>
                    <a:lnTo>
                      <a:pt x="f17" y="f18"/>
                    </a:lnTo>
                    <a:lnTo>
                      <a:pt x="f19" y="f14"/>
                    </a:lnTo>
                    <a:lnTo>
                      <a:pt x="f20" y="f12"/>
                    </a:lnTo>
                    <a:lnTo>
                      <a:pt x="f21" y="f1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28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20" y="f36"/>
                    </a:lnTo>
                    <a:lnTo>
                      <a:pt x="f37" y="f38"/>
                    </a:lnTo>
                    <a:lnTo>
                      <a:pt x="f20" y="f39"/>
                    </a:lnTo>
                    <a:lnTo>
                      <a:pt x="f23" y="f40"/>
                    </a:lnTo>
                    <a:lnTo>
                      <a:pt x="f27" y="f41"/>
                    </a:lnTo>
                    <a:lnTo>
                      <a:pt x="f30" y="f42"/>
                    </a:lnTo>
                    <a:lnTo>
                      <a:pt x="f43" y="f44"/>
                    </a:lnTo>
                    <a:lnTo>
                      <a:pt x="f45" y="f44"/>
                    </a:lnTo>
                    <a:lnTo>
                      <a:pt x="f7" y="f46"/>
                    </a:lnTo>
                    <a:lnTo>
                      <a:pt x="f7" y="f47"/>
                    </a:lnTo>
                    <a:lnTo>
                      <a:pt x="f45" y="f2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53" y="f54"/>
                    </a:lnTo>
                    <a:lnTo>
                      <a:pt x="f43" y="f55"/>
                    </a:lnTo>
                    <a:lnTo>
                      <a:pt x="f30" y="f56"/>
                    </a:lnTo>
                    <a:lnTo>
                      <a:pt x="f29" y="f57"/>
                    </a:lnTo>
                    <a:lnTo>
                      <a:pt x="f27" y="f58"/>
                    </a:lnTo>
                    <a:lnTo>
                      <a:pt x="f32" y="f59"/>
                    </a:lnTo>
                    <a:lnTo>
                      <a:pt x="f21" y="f60"/>
                    </a:lnTo>
                    <a:lnTo>
                      <a:pt x="f61" y="f62"/>
                    </a:lnTo>
                    <a:lnTo>
                      <a:pt x="f63" y="f60"/>
                    </a:lnTo>
                    <a:lnTo>
                      <a:pt x="f64" y="f65"/>
                    </a:lnTo>
                    <a:lnTo>
                      <a:pt x="f20" y="f66"/>
                    </a:lnTo>
                    <a:lnTo>
                      <a:pt x="f34" y="f66"/>
                    </a:lnTo>
                    <a:lnTo>
                      <a:pt x="f67" y="f66"/>
                    </a:lnTo>
                    <a:lnTo>
                      <a:pt x="f68" y="f59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2"/>
                    </a:lnTo>
                    <a:lnTo>
                      <a:pt x="f74" y="f57"/>
                    </a:lnTo>
                    <a:lnTo>
                      <a:pt x="f75" y="f59"/>
                    </a:lnTo>
                    <a:lnTo>
                      <a:pt x="f76" y="f60"/>
                    </a:lnTo>
                    <a:lnTo>
                      <a:pt x="f77" y="f78"/>
                    </a:lnTo>
                    <a:lnTo>
                      <a:pt x="f79" y="f66"/>
                    </a:lnTo>
                    <a:lnTo>
                      <a:pt x="f79" y="f62"/>
                    </a:lnTo>
                    <a:lnTo>
                      <a:pt x="f80" y="f81"/>
                    </a:lnTo>
                    <a:lnTo>
                      <a:pt x="f82" y="f6"/>
                    </a:lnTo>
                    <a:lnTo>
                      <a:pt x="f83" y="f84"/>
                    </a:lnTo>
                    <a:lnTo>
                      <a:pt x="f85" y="f66"/>
                    </a:lnTo>
                    <a:lnTo>
                      <a:pt x="f85" y="f59"/>
                    </a:lnTo>
                    <a:lnTo>
                      <a:pt x="f86" y="f87"/>
                    </a:lnTo>
                    <a:lnTo>
                      <a:pt x="f82" y="f87"/>
                    </a:lnTo>
                    <a:lnTo>
                      <a:pt x="f88" y="f87"/>
                    </a:lnTo>
                    <a:lnTo>
                      <a:pt x="f11" y="f89"/>
                    </a:lnTo>
                    <a:lnTo>
                      <a:pt x="f90" y="f56"/>
                    </a:lnTo>
                    <a:lnTo>
                      <a:pt x="f91" y="f56"/>
                    </a:lnTo>
                    <a:lnTo>
                      <a:pt x="f92" y="f89"/>
                    </a:lnTo>
                    <a:lnTo>
                      <a:pt x="f93" y="f89"/>
                    </a:lnTo>
                    <a:lnTo>
                      <a:pt x="f94" y="f95"/>
                    </a:lnTo>
                    <a:lnTo>
                      <a:pt x="f94" y="f55"/>
                    </a:lnTo>
                    <a:lnTo>
                      <a:pt x="f96" y="f97"/>
                    </a:lnTo>
                    <a:lnTo>
                      <a:pt x="f98" y="f52"/>
                    </a:lnTo>
                    <a:lnTo>
                      <a:pt x="f99" y="f100"/>
                    </a:lnTo>
                    <a:lnTo>
                      <a:pt x="f98" y="f51"/>
                    </a:lnTo>
                    <a:lnTo>
                      <a:pt x="f101" y="f13"/>
                    </a:lnTo>
                    <a:lnTo>
                      <a:pt x="f102" y="f49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04" y="f106"/>
                    </a:lnTo>
                    <a:lnTo>
                      <a:pt x="f104" y="f107"/>
                    </a:lnTo>
                    <a:lnTo>
                      <a:pt x="f6" y="f108"/>
                    </a:lnTo>
                    <a:lnTo>
                      <a:pt x="f6" y="f42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1" y="f113"/>
                    </a:lnTo>
                    <a:lnTo>
                      <a:pt x="f104" y="f114"/>
                    </a:lnTo>
                    <a:lnTo>
                      <a:pt x="f109" y="f114"/>
                    </a:lnTo>
                    <a:lnTo>
                      <a:pt x="f109" y="f115"/>
                    </a:lnTo>
                    <a:lnTo>
                      <a:pt x="f116" y="f117"/>
                    </a:lnTo>
                    <a:lnTo>
                      <a:pt x="f118" y="f25"/>
                    </a:lnTo>
                    <a:lnTo>
                      <a:pt x="f119" y="f120"/>
                    </a:lnTo>
                    <a:lnTo>
                      <a:pt x="f99" y="f121"/>
                    </a:lnTo>
                    <a:lnTo>
                      <a:pt x="f93" y="f122"/>
                    </a:lnTo>
                    <a:lnTo>
                      <a:pt x="f92" y="f123"/>
                    </a:lnTo>
                    <a:lnTo>
                      <a:pt x="f124" y="f125"/>
                    </a:lnTo>
                    <a:lnTo>
                      <a:pt x="f95" y="f26"/>
                    </a:lnTo>
                    <a:lnTo>
                      <a:pt x="f126" y="f10"/>
                    </a:lnTo>
                    <a:lnTo>
                      <a:pt x="f96" y="f10"/>
                    </a:lnTo>
                    <a:lnTo>
                      <a:pt x="f95" y="f14"/>
                    </a:lnTo>
                    <a:lnTo>
                      <a:pt x="f9" y="f10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1" name="Freeform 44"/>
              <p:cNvSpPr/>
              <p:nvPr/>
            </p:nvSpPr>
            <p:spPr>
              <a:xfrm>
                <a:off x="5342775" y="4599916"/>
                <a:ext cx="661824" cy="36639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21"/>
                  <a:gd name="f7" fmla="val 232"/>
                  <a:gd name="f8" fmla="val 371"/>
                  <a:gd name="f9" fmla="val 104"/>
                  <a:gd name="f10" fmla="val 354"/>
                  <a:gd name="f11" fmla="val 88"/>
                  <a:gd name="f12" fmla="val 329"/>
                  <a:gd name="f13" fmla="val 72"/>
                  <a:gd name="f14" fmla="val 337"/>
                  <a:gd name="f15" fmla="val 32"/>
                  <a:gd name="f16" fmla="val 24"/>
                  <a:gd name="f17" fmla="val 253"/>
                  <a:gd name="f18" fmla="val 219"/>
                  <a:gd name="f19" fmla="val 16"/>
                  <a:gd name="f20" fmla="val 169"/>
                  <a:gd name="f21" fmla="val 143"/>
                  <a:gd name="f22" fmla="val 118"/>
                  <a:gd name="f23" fmla="val 84"/>
                  <a:gd name="f24" fmla="val 40"/>
                  <a:gd name="f25" fmla="val 76"/>
                  <a:gd name="f26" fmla="val 51"/>
                  <a:gd name="f27" fmla="val 42"/>
                  <a:gd name="f28" fmla="val 112"/>
                  <a:gd name="f29" fmla="val 9"/>
                  <a:gd name="f30" fmla="val 152"/>
                  <a:gd name="f31" fmla="val 184"/>
                  <a:gd name="f32" fmla="val 34"/>
                  <a:gd name="f33" fmla="val 168"/>
                  <a:gd name="f34" fmla="val 200"/>
                  <a:gd name="f35" fmla="val 101"/>
                  <a:gd name="f36" fmla="val 224"/>
                  <a:gd name="f37" fmla="val 177"/>
                  <a:gd name="f38" fmla="val 216"/>
                  <a:gd name="f39" fmla="val 287"/>
                  <a:gd name="f40" fmla="val 312"/>
                  <a:gd name="f41" fmla="val 160"/>
                  <a:gd name="f42" fmla="val 379"/>
                  <a:gd name="f43" fmla="val 144"/>
                  <a:gd name="f44" fmla="val 413"/>
                  <a:gd name="f45" fmla="val 136"/>
                  <a:gd name="f46" fmla="val 96"/>
                  <a:gd name="f47" fmla="+- 0 0 -90"/>
                  <a:gd name="f48" fmla="*/ f3 1 421"/>
                  <a:gd name="f49" fmla="*/ f4 1 232"/>
                  <a:gd name="f50" fmla="+- f7 0 f5"/>
                  <a:gd name="f51" fmla="+- f6 0 f5"/>
                  <a:gd name="f52" fmla="*/ f47 f0 1"/>
                  <a:gd name="f53" fmla="*/ f51 1 421"/>
                  <a:gd name="f54" fmla="*/ f50 1 232"/>
                  <a:gd name="f55" fmla="*/ 371 f51 1"/>
                  <a:gd name="f56" fmla="*/ 104 f50 1"/>
                  <a:gd name="f57" fmla="*/ 354 f51 1"/>
                  <a:gd name="f58" fmla="*/ 88 f50 1"/>
                  <a:gd name="f59" fmla="*/ 329 f51 1"/>
                  <a:gd name="f60" fmla="*/ 72 f50 1"/>
                  <a:gd name="f61" fmla="*/ 337 f51 1"/>
                  <a:gd name="f62" fmla="*/ 32 f50 1"/>
                  <a:gd name="f63" fmla="*/ 24 f50 1"/>
                  <a:gd name="f64" fmla="*/ 253 f51 1"/>
                  <a:gd name="f65" fmla="*/ 0 f50 1"/>
                  <a:gd name="f66" fmla="*/ 219 f51 1"/>
                  <a:gd name="f67" fmla="*/ 16 f50 1"/>
                  <a:gd name="f68" fmla="*/ 169 f51 1"/>
                  <a:gd name="f69" fmla="*/ 143 f51 1"/>
                  <a:gd name="f70" fmla="*/ 118 f51 1"/>
                  <a:gd name="f71" fmla="*/ 84 f51 1"/>
                  <a:gd name="f72" fmla="*/ 40 f50 1"/>
                  <a:gd name="f73" fmla="*/ 76 f51 1"/>
                  <a:gd name="f74" fmla="*/ 51 f51 1"/>
                  <a:gd name="f75" fmla="*/ 42 f51 1"/>
                  <a:gd name="f76" fmla="*/ 112 f50 1"/>
                  <a:gd name="f77" fmla="*/ 9 f51 1"/>
                  <a:gd name="f78" fmla="*/ 152 f50 1"/>
                  <a:gd name="f79" fmla="*/ 0 f51 1"/>
                  <a:gd name="f80" fmla="*/ 184 f50 1"/>
                  <a:gd name="f81" fmla="*/ 34 f51 1"/>
                  <a:gd name="f82" fmla="*/ 168 f50 1"/>
                  <a:gd name="f83" fmla="*/ 200 f50 1"/>
                  <a:gd name="f84" fmla="*/ 101 f51 1"/>
                  <a:gd name="f85" fmla="*/ 224 f50 1"/>
                  <a:gd name="f86" fmla="*/ 177 f51 1"/>
                  <a:gd name="f87" fmla="*/ 216 f50 1"/>
                  <a:gd name="f88" fmla="*/ 287 f51 1"/>
                  <a:gd name="f89" fmla="*/ 232 f50 1"/>
                  <a:gd name="f90" fmla="*/ 312 f51 1"/>
                  <a:gd name="f91" fmla="*/ 160 f50 1"/>
                  <a:gd name="f92" fmla="*/ 379 f51 1"/>
                  <a:gd name="f93" fmla="*/ 144 f50 1"/>
                  <a:gd name="f94" fmla="*/ 413 f51 1"/>
                  <a:gd name="f95" fmla="*/ 421 f51 1"/>
                  <a:gd name="f96" fmla="*/ 136 f50 1"/>
                  <a:gd name="f97" fmla="*/ 96 f50 1"/>
                  <a:gd name="f98" fmla="*/ f52 1 f2"/>
                  <a:gd name="f99" fmla="*/ f55 1 421"/>
                  <a:gd name="f100" fmla="*/ f56 1 232"/>
                  <a:gd name="f101" fmla="*/ f57 1 421"/>
                  <a:gd name="f102" fmla="*/ f58 1 232"/>
                  <a:gd name="f103" fmla="*/ f59 1 421"/>
                  <a:gd name="f104" fmla="*/ f60 1 232"/>
                  <a:gd name="f105" fmla="*/ f61 1 421"/>
                  <a:gd name="f106" fmla="*/ f62 1 232"/>
                  <a:gd name="f107" fmla="*/ f63 1 232"/>
                  <a:gd name="f108" fmla="*/ f64 1 421"/>
                  <a:gd name="f109" fmla="*/ f65 1 232"/>
                  <a:gd name="f110" fmla="*/ f66 1 421"/>
                  <a:gd name="f111" fmla="*/ f67 1 232"/>
                  <a:gd name="f112" fmla="*/ f68 1 421"/>
                  <a:gd name="f113" fmla="*/ f69 1 421"/>
                  <a:gd name="f114" fmla="*/ f70 1 421"/>
                  <a:gd name="f115" fmla="*/ f71 1 421"/>
                  <a:gd name="f116" fmla="*/ f72 1 232"/>
                  <a:gd name="f117" fmla="*/ f73 1 421"/>
                  <a:gd name="f118" fmla="*/ f74 1 421"/>
                  <a:gd name="f119" fmla="*/ f75 1 421"/>
                  <a:gd name="f120" fmla="*/ f76 1 232"/>
                  <a:gd name="f121" fmla="*/ f77 1 421"/>
                  <a:gd name="f122" fmla="*/ f78 1 232"/>
                  <a:gd name="f123" fmla="*/ f79 1 421"/>
                  <a:gd name="f124" fmla="*/ f80 1 232"/>
                  <a:gd name="f125" fmla="*/ f81 1 421"/>
                  <a:gd name="f126" fmla="*/ f82 1 232"/>
                  <a:gd name="f127" fmla="*/ f83 1 232"/>
                  <a:gd name="f128" fmla="*/ f84 1 421"/>
                  <a:gd name="f129" fmla="*/ f85 1 232"/>
                  <a:gd name="f130" fmla="*/ f86 1 421"/>
                  <a:gd name="f131" fmla="*/ f87 1 232"/>
                  <a:gd name="f132" fmla="*/ f88 1 421"/>
                  <a:gd name="f133" fmla="*/ f89 1 232"/>
                  <a:gd name="f134" fmla="*/ f90 1 421"/>
                  <a:gd name="f135" fmla="*/ f91 1 232"/>
                  <a:gd name="f136" fmla="*/ f92 1 421"/>
                  <a:gd name="f137" fmla="*/ f93 1 232"/>
                  <a:gd name="f138" fmla="*/ f94 1 421"/>
                  <a:gd name="f139" fmla="*/ f95 1 421"/>
                  <a:gd name="f140" fmla="*/ f96 1 232"/>
                  <a:gd name="f141" fmla="*/ f97 1 232"/>
                  <a:gd name="f142" fmla="+- f98 0 f1"/>
                  <a:gd name="f143" fmla="*/ f99 1 f53"/>
                  <a:gd name="f144" fmla="*/ f100 1 f54"/>
                  <a:gd name="f145" fmla="*/ f101 1 f53"/>
                  <a:gd name="f146" fmla="*/ f102 1 f54"/>
                  <a:gd name="f147" fmla="*/ f103 1 f53"/>
                  <a:gd name="f148" fmla="*/ f104 1 f54"/>
                  <a:gd name="f149" fmla="*/ f105 1 f53"/>
                  <a:gd name="f150" fmla="*/ f106 1 f54"/>
                  <a:gd name="f151" fmla="*/ f107 1 f54"/>
                  <a:gd name="f152" fmla="*/ f108 1 f53"/>
                  <a:gd name="f153" fmla="*/ f109 1 f54"/>
                  <a:gd name="f154" fmla="*/ f110 1 f53"/>
                  <a:gd name="f155" fmla="*/ f111 1 f54"/>
                  <a:gd name="f156" fmla="*/ f112 1 f53"/>
                  <a:gd name="f157" fmla="*/ f113 1 f53"/>
                  <a:gd name="f158" fmla="*/ f114 1 f53"/>
                  <a:gd name="f159" fmla="*/ f115 1 f53"/>
                  <a:gd name="f160" fmla="*/ f116 1 f54"/>
                  <a:gd name="f161" fmla="*/ f117 1 f53"/>
                  <a:gd name="f162" fmla="*/ f118 1 f53"/>
                  <a:gd name="f163" fmla="*/ f119 1 f53"/>
                  <a:gd name="f164" fmla="*/ f120 1 f54"/>
                  <a:gd name="f165" fmla="*/ f121 1 f53"/>
                  <a:gd name="f166" fmla="*/ f122 1 f54"/>
                  <a:gd name="f167" fmla="*/ f123 1 f53"/>
                  <a:gd name="f168" fmla="*/ f124 1 f54"/>
                  <a:gd name="f169" fmla="*/ f125 1 f53"/>
                  <a:gd name="f170" fmla="*/ f126 1 f54"/>
                  <a:gd name="f171" fmla="*/ f127 1 f54"/>
                  <a:gd name="f172" fmla="*/ f128 1 f53"/>
                  <a:gd name="f173" fmla="*/ f129 1 f54"/>
                  <a:gd name="f174" fmla="*/ f130 1 f53"/>
                  <a:gd name="f175" fmla="*/ f131 1 f54"/>
                  <a:gd name="f176" fmla="*/ f132 1 f53"/>
                  <a:gd name="f177" fmla="*/ f133 1 f54"/>
                  <a:gd name="f178" fmla="*/ f134 1 f53"/>
                  <a:gd name="f179" fmla="*/ f135 1 f54"/>
                  <a:gd name="f180" fmla="*/ f136 1 f53"/>
                  <a:gd name="f181" fmla="*/ f137 1 f54"/>
                  <a:gd name="f182" fmla="*/ f138 1 f53"/>
                  <a:gd name="f183" fmla="*/ f139 1 f53"/>
                  <a:gd name="f184" fmla="*/ f140 1 f54"/>
                  <a:gd name="f185" fmla="*/ f141 1 f54"/>
                  <a:gd name="f186" fmla="*/ f167 f48 1"/>
                  <a:gd name="f187" fmla="*/ f183 f48 1"/>
                  <a:gd name="f188" fmla="*/ f177 f49 1"/>
                  <a:gd name="f189" fmla="*/ f153 f49 1"/>
                  <a:gd name="f190" fmla="*/ f143 f48 1"/>
                  <a:gd name="f191" fmla="*/ f144 f49 1"/>
                  <a:gd name="f192" fmla="*/ f145 f48 1"/>
                  <a:gd name="f193" fmla="*/ f146 f49 1"/>
                  <a:gd name="f194" fmla="*/ f147 f48 1"/>
                  <a:gd name="f195" fmla="*/ f148 f49 1"/>
                  <a:gd name="f196" fmla="*/ f149 f48 1"/>
                  <a:gd name="f197" fmla="*/ f150 f49 1"/>
                  <a:gd name="f198" fmla="*/ f151 f49 1"/>
                  <a:gd name="f199" fmla="*/ f152 f48 1"/>
                  <a:gd name="f200" fmla="*/ f154 f48 1"/>
                  <a:gd name="f201" fmla="*/ f155 f49 1"/>
                  <a:gd name="f202" fmla="*/ f156 f48 1"/>
                  <a:gd name="f203" fmla="*/ f157 f48 1"/>
                  <a:gd name="f204" fmla="*/ f158 f48 1"/>
                  <a:gd name="f205" fmla="*/ f159 f48 1"/>
                  <a:gd name="f206" fmla="*/ f160 f49 1"/>
                  <a:gd name="f207" fmla="*/ f161 f48 1"/>
                  <a:gd name="f208" fmla="*/ f162 f48 1"/>
                  <a:gd name="f209" fmla="*/ f163 f48 1"/>
                  <a:gd name="f210" fmla="*/ f164 f49 1"/>
                  <a:gd name="f211" fmla="*/ f165 f48 1"/>
                  <a:gd name="f212" fmla="*/ f166 f49 1"/>
                  <a:gd name="f213" fmla="*/ f168 f49 1"/>
                  <a:gd name="f214" fmla="*/ f169 f48 1"/>
                  <a:gd name="f215" fmla="*/ f170 f49 1"/>
                  <a:gd name="f216" fmla="*/ f171 f49 1"/>
                  <a:gd name="f217" fmla="*/ f172 f48 1"/>
                  <a:gd name="f218" fmla="*/ f173 f49 1"/>
                  <a:gd name="f219" fmla="*/ f174 f48 1"/>
                  <a:gd name="f220" fmla="*/ f175 f49 1"/>
                  <a:gd name="f221" fmla="*/ f176 f48 1"/>
                  <a:gd name="f222" fmla="*/ f178 f48 1"/>
                  <a:gd name="f223" fmla="*/ f179 f49 1"/>
                  <a:gd name="f224" fmla="*/ f180 f48 1"/>
                  <a:gd name="f225" fmla="*/ f181 f49 1"/>
                  <a:gd name="f226" fmla="*/ f182 f48 1"/>
                  <a:gd name="f227" fmla="*/ f184 f49 1"/>
                  <a:gd name="f228" fmla="*/ f185 f4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42">
                    <a:pos x="f190" y="f191"/>
                  </a:cxn>
                  <a:cxn ang="f142">
                    <a:pos x="f192" y="f193"/>
                  </a:cxn>
                  <a:cxn ang="f142">
                    <a:pos x="f194" y="f195"/>
                  </a:cxn>
                  <a:cxn ang="f142">
                    <a:pos x="f196" y="f197"/>
                  </a:cxn>
                  <a:cxn ang="f142">
                    <a:pos x="f196" y="f198"/>
                  </a:cxn>
                  <a:cxn ang="f142">
                    <a:pos x="f199" y="f189"/>
                  </a:cxn>
                  <a:cxn ang="f142">
                    <a:pos x="f200" y="f201"/>
                  </a:cxn>
                  <a:cxn ang="f142">
                    <a:pos x="f202" y="f198"/>
                  </a:cxn>
                  <a:cxn ang="f142">
                    <a:pos x="f203" y="f201"/>
                  </a:cxn>
                  <a:cxn ang="f142">
                    <a:pos x="f204" y="f197"/>
                  </a:cxn>
                  <a:cxn ang="f142">
                    <a:pos x="f205" y="f206"/>
                  </a:cxn>
                  <a:cxn ang="f142">
                    <a:pos x="f207" y="f195"/>
                  </a:cxn>
                  <a:cxn ang="f142">
                    <a:pos x="f208" y="f193"/>
                  </a:cxn>
                  <a:cxn ang="f142">
                    <a:pos x="f209" y="f210"/>
                  </a:cxn>
                  <a:cxn ang="f142">
                    <a:pos x="f211" y="f212"/>
                  </a:cxn>
                  <a:cxn ang="f142">
                    <a:pos x="f186" y="f213"/>
                  </a:cxn>
                  <a:cxn ang="f142">
                    <a:pos x="f214" y="f215"/>
                  </a:cxn>
                  <a:cxn ang="f142">
                    <a:pos x="f207" y="f213"/>
                  </a:cxn>
                  <a:cxn ang="f142">
                    <a:pos x="f205" y="f216"/>
                  </a:cxn>
                  <a:cxn ang="f142">
                    <a:pos x="f217" y="f218"/>
                  </a:cxn>
                  <a:cxn ang="f142">
                    <a:pos x="f219" y="f220"/>
                  </a:cxn>
                  <a:cxn ang="f142">
                    <a:pos x="f200" y="f212"/>
                  </a:cxn>
                  <a:cxn ang="f142">
                    <a:pos x="f221" y="f188"/>
                  </a:cxn>
                  <a:cxn ang="f142">
                    <a:pos x="f222" y="f212"/>
                  </a:cxn>
                  <a:cxn ang="f142">
                    <a:pos x="f192" y="f223"/>
                  </a:cxn>
                  <a:cxn ang="f142">
                    <a:pos x="f224" y="f225"/>
                  </a:cxn>
                  <a:cxn ang="f142">
                    <a:pos x="f226" y="f225"/>
                  </a:cxn>
                  <a:cxn ang="f142">
                    <a:pos x="f187" y="f227"/>
                  </a:cxn>
                  <a:cxn ang="f142">
                    <a:pos x="f226" y="f228"/>
                  </a:cxn>
                  <a:cxn ang="f142">
                    <a:pos x="f190" y="f191"/>
                  </a:cxn>
                </a:cxnLst>
                <a:rect l="f186" t="f189" r="f187" b="f188"/>
                <a:pathLst>
                  <a:path w="421" h="23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4" y="f16"/>
                    </a:lnTo>
                    <a:lnTo>
                      <a:pt x="f17" y="f5"/>
                    </a:lnTo>
                    <a:lnTo>
                      <a:pt x="f18" y="f19"/>
                    </a:lnTo>
                    <a:lnTo>
                      <a:pt x="f20" y="f16"/>
                    </a:lnTo>
                    <a:lnTo>
                      <a:pt x="f21" y="f19"/>
                    </a:lnTo>
                    <a:lnTo>
                      <a:pt x="f22" y="f15"/>
                    </a:lnTo>
                    <a:lnTo>
                      <a:pt x="f23" y="f24"/>
                    </a:lnTo>
                    <a:lnTo>
                      <a:pt x="f25" y="f13"/>
                    </a:lnTo>
                    <a:lnTo>
                      <a:pt x="f26" y="f11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5" y="f31"/>
                    </a:lnTo>
                    <a:lnTo>
                      <a:pt x="f32" y="f33"/>
                    </a:lnTo>
                    <a:lnTo>
                      <a:pt x="f25" y="f31"/>
                    </a:lnTo>
                    <a:lnTo>
                      <a:pt x="f2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18" y="f30"/>
                    </a:lnTo>
                    <a:lnTo>
                      <a:pt x="f39" y="f7"/>
                    </a:lnTo>
                    <a:lnTo>
                      <a:pt x="f40" y="f30"/>
                    </a:lnTo>
                    <a:lnTo>
                      <a:pt x="f10" y="f41"/>
                    </a:lnTo>
                    <a:lnTo>
                      <a:pt x="f42" y="f43"/>
                    </a:lnTo>
                    <a:lnTo>
                      <a:pt x="f44" y="f43"/>
                    </a:lnTo>
                    <a:lnTo>
                      <a:pt x="f6" y="f45"/>
                    </a:lnTo>
                    <a:lnTo>
                      <a:pt x="f44" y="f46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2" name="Freeform 45"/>
              <p:cNvSpPr/>
              <p:nvPr/>
            </p:nvSpPr>
            <p:spPr>
              <a:xfrm>
                <a:off x="5859978" y="4334612"/>
                <a:ext cx="1072134" cy="49273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82"/>
                  <a:gd name="f7" fmla="val 312"/>
                  <a:gd name="f8" fmla="val 472"/>
                  <a:gd name="f9" fmla="val 304"/>
                  <a:gd name="f10" fmla="val 505"/>
                  <a:gd name="f11" fmla="val 280"/>
                  <a:gd name="f12" fmla="val 556"/>
                  <a:gd name="f13" fmla="val 598"/>
                  <a:gd name="f14" fmla="val 272"/>
                  <a:gd name="f15" fmla="val 248"/>
                  <a:gd name="f16" fmla="val 623"/>
                  <a:gd name="f17" fmla="val 224"/>
                  <a:gd name="f18" fmla="val 632"/>
                  <a:gd name="f19" fmla="val 184"/>
                  <a:gd name="f20" fmla="val 144"/>
                  <a:gd name="f21" fmla="val 674"/>
                  <a:gd name="f22" fmla="val 128"/>
                  <a:gd name="f23" fmla="val 96"/>
                  <a:gd name="f24" fmla="val 649"/>
                  <a:gd name="f25" fmla="val 72"/>
                  <a:gd name="f26" fmla="val 24"/>
                  <a:gd name="f27" fmla="val 564"/>
                  <a:gd name="f28" fmla="val 488"/>
                  <a:gd name="f29" fmla="val 463"/>
                  <a:gd name="f30" fmla="val 48"/>
                  <a:gd name="f31" fmla="val 413"/>
                  <a:gd name="f32" fmla="val 64"/>
                  <a:gd name="f33" fmla="val 371"/>
                  <a:gd name="f34" fmla="val 40"/>
                  <a:gd name="f35" fmla="val 337"/>
                  <a:gd name="f36" fmla="val 328"/>
                  <a:gd name="f37" fmla="val 295"/>
                  <a:gd name="f38" fmla="val 120"/>
                  <a:gd name="f39" fmla="val 152"/>
                  <a:gd name="f40" fmla="val 253"/>
                  <a:gd name="f41" fmla="val 168"/>
                  <a:gd name="f42" fmla="val 185"/>
                  <a:gd name="f43" fmla="val 192"/>
                  <a:gd name="f44" fmla="val 143"/>
                  <a:gd name="f45" fmla="val 200"/>
                  <a:gd name="f46" fmla="val 84"/>
                  <a:gd name="f47" fmla="val 50"/>
                  <a:gd name="f48" fmla="val 208"/>
                  <a:gd name="f49" fmla="val 8"/>
                  <a:gd name="f50" fmla="val 240"/>
                  <a:gd name="f51" fmla="val 25"/>
                  <a:gd name="f52" fmla="val 256"/>
                  <a:gd name="f53" fmla="val 42"/>
                  <a:gd name="f54" fmla="val 264"/>
                  <a:gd name="f55" fmla="val 92"/>
                  <a:gd name="f56" fmla="val 101"/>
                  <a:gd name="f57" fmla="val 135"/>
                  <a:gd name="f58" fmla="val 288"/>
                  <a:gd name="f59" fmla="val 244"/>
                  <a:gd name="f60" fmla="val 261"/>
                  <a:gd name="f61" fmla="val 379"/>
                  <a:gd name="f62" fmla="+- 0 0 -90"/>
                  <a:gd name="f63" fmla="*/ f3 1 682"/>
                  <a:gd name="f64" fmla="*/ f4 1 312"/>
                  <a:gd name="f65" fmla="+- f7 0 f5"/>
                  <a:gd name="f66" fmla="+- f6 0 f5"/>
                  <a:gd name="f67" fmla="*/ f62 f0 1"/>
                  <a:gd name="f68" fmla="*/ f66 1 682"/>
                  <a:gd name="f69" fmla="*/ f65 1 312"/>
                  <a:gd name="f70" fmla="*/ 472 f66 1"/>
                  <a:gd name="f71" fmla="*/ 304 f65 1"/>
                  <a:gd name="f72" fmla="*/ 505 f66 1"/>
                  <a:gd name="f73" fmla="*/ 280 f65 1"/>
                  <a:gd name="f74" fmla="*/ 556 f66 1"/>
                  <a:gd name="f75" fmla="*/ 598 f66 1"/>
                  <a:gd name="f76" fmla="*/ 272 f65 1"/>
                  <a:gd name="f77" fmla="*/ 248 f65 1"/>
                  <a:gd name="f78" fmla="*/ 623 f66 1"/>
                  <a:gd name="f79" fmla="*/ 224 f65 1"/>
                  <a:gd name="f80" fmla="*/ 632 f66 1"/>
                  <a:gd name="f81" fmla="*/ 184 f65 1"/>
                  <a:gd name="f82" fmla="*/ 144 f65 1"/>
                  <a:gd name="f83" fmla="*/ 674 f66 1"/>
                  <a:gd name="f84" fmla="*/ 128 f65 1"/>
                  <a:gd name="f85" fmla="*/ 682 f66 1"/>
                  <a:gd name="f86" fmla="*/ 96 f65 1"/>
                  <a:gd name="f87" fmla="*/ 649 f66 1"/>
                  <a:gd name="f88" fmla="*/ 72 f65 1"/>
                  <a:gd name="f89" fmla="*/ 24 f65 1"/>
                  <a:gd name="f90" fmla="*/ 564 f66 1"/>
                  <a:gd name="f91" fmla="*/ 488 f66 1"/>
                  <a:gd name="f92" fmla="*/ 0 f65 1"/>
                  <a:gd name="f93" fmla="*/ 463 f66 1"/>
                  <a:gd name="f94" fmla="*/ 48 f65 1"/>
                  <a:gd name="f95" fmla="*/ 413 f66 1"/>
                  <a:gd name="f96" fmla="*/ 64 f65 1"/>
                  <a:gd name="f97" fmla="*/ 371 f66 1"/>
                  <a:gd name="f98" fmla="*/ 40 f65 1"/>
                  <a:gd name="f99" fmla="*/ 337 f66 1"/>
                  <a:gd name="f100" fmla="*/ 328 f66 1"/>
                  <a:gd name="f101" fmla="*/ 295 f66 1"/>
                  <a:gd name="f102" fmla="*/ 120 f65 1"/>
                  <a:gd name="f103" fmla="*/ 312 f66 1"/>
                  <a:gd name="f104" fmla="*/ 152 f65 1"/>
                  <a:gd name="f105" fmla="*/ 253 f66 1"/>
                  <a:gd name="f106" fmla="*/ 168 f65 1"/>
                  <a:gd name="f107" fmla="*/ 185 f66 1"/>
                  <a:gd name="f108" fmla="*/ 192 f65 1"/>
                  <a:gd name="f109" fmla="*/ 143 f66 1"/>
                  <a:gd name="f110" fmla="*/ 200 f65 1"/>
                  <a:gd name="f111" fmla="*/ 84 f66 1"/>
                  <a:gd name="f112" fmla="*/ 50 f66 1"/>
                  <a:gd name="f113" fmla="*/ 208 f65 1"/>
                  <a:gd name="f114" fmla="*/ 8 f66 1"/>
                  <a:gd name="f115" fmla="*/ 0 f66 1"/>
                  <a:gd name="f116" fmla="*/ 240 f65 1"/>
                  <a:gd name="f117" fmla="*/ 25 f66 1"/>
                  <a:gd name="f118" fmla="*/ 256 f65 1"/>
                  <a:gd name="f119" fmla="*/ 42 f66 1"/>
                  <a:gd name="f120" fmla="*/ 264 f65 1"/>
                  <a:gd name="f121" fmla="*/ 92 f66 1"/>
                  <a:gd name="f122" fmla="*/ 101 f66 1"/>
                  <a:gd name="f123" fmla="*/ 135 f66 1"/>
                  <a:gd name="f124" fmla="*/ 288 f65 1"/>
                  <a:gd name="f125" fmla="*/ 168 f66 1"/>
                  <a:gd name="f126" fmla="*/ 244 f66 1"/>
                  <a:gd name="f127" fmla="*/ 261 f66 1"/>
                  <a:gd name="f128" fmla="*/ 379 f66 1"/>
                  <a:gd name="f129" fmla="*/ 312 f65 1"/>
                  <a:gd name="f130" fmla="*/ f67 1 f2"/>
                  <a:gd name="f131" fmla="*/ f70 1 682"/>
                  <a:gd name="f132" fmla="*/ f71 1 312"/>
                  <a:gd name="f133" fmla="*/ f72 1 682"/>
                  <a:gd name="f134" fmla="*/ f73 1 312"/>
                  <a:gd name="f135" fmla="*/ f74 1 682"/>
                  <a:gd name="f136" fmla="*/ f75 1 682"/>
                  <a:gd name="f137" fmla="*/ f76 1 312"/>
                  <a:gd name="f138" fmla="*/ f77 1 312"/>
                  <a:gd name="f139" fmla="*/ f78 1 682"/>
                  <a:gd name="f140" fmla="*/ f79 1 312"/>
                  <a:gd name="f141" fmla="*/ f80 1 682"/>
                  <a:gd name="f142" fmla="*/ f81 1 312"/>
                  <a:gd name="f143" fmla="*/ f82 1 312"/>
                  <a:gd name="f144" fmla="*/ f83 1 682"/>
                  <a:gd name="f145" fmla="*/ f84 1 312"/>
                  <a:gd name="f146" fmla="*/ f85 1 682"/>
                  <a:gd name="f147" fmla="*/ f86 1 312"/>
                  <a:gd name="f148" fmla="*/ f87 1 682"/>
                  <a:gd name="f149" fmla="*/ f88 1 312"/>
                  <a:gd name="f150" fmla="*/ f89 1 312"/>
                  <a:gd name="f151" fmla="*/ f90 1 682"/>
                  <a:gd name="f152" fmla="*/ f91 1 682"/>
                  <a:gd name="f153" fmla="*/ f92 1 312"/>
                  <a:gd name="f154" fmla="*/ f93 1 682"/>
                  <a:gd name="f155" fmla="*/ f94 1 312"/>
                  <a:gd name="f156" fmla="*/ f95 1 682"/>
                  <a:gd name="f157" fmla="*/ f96 1 312"/>
                  <a:gd name="f158" fmla="*/ f97 1 682"/>
                  <a:gd name="f159" fmla="*/ f98 1 312"/>
                  <a:gd name="f160" fmla="*/ f99 1 682"/>
                  <a:gd name="f161" fmla="*/ f100 1 682"/>
                  <a:gd name="f162" fmla="*/ f101 1 682"/>
                  <a:gd name="f163" fmla="*/ f102 1 312"/>
                  <a:gd name="f164" fmla="*/ f103 1 682"/>
                  <a:gd name="f165" fmla="*/ f104 1 312"/>
                  <a:gd name="f166" fmla="*/ f105 1 682"/>
                  <a:gd name="f167" fmla="*/ f106 1 312"/>
                  <a:gd name="f168" fmla="*/ f107 1 682"/>
                  <a:gd name="f169" fmla="*/ f108 1 312"/>
                  <a:gd name="f170" fmla="*/ f109 1 682"/>
                  <a:gd name="f171" fmla="*/ f110 1 312"/>
                  <a:gd name="f172" fmla="*/ f111 1 682"/>
                  <a:gd name="f173" fmla="*/ f112 1 682"/>
                  <a:gd name="f174" fmla="*/ f113 1 312"/>
                  <a:gd name="f175" fmla="*/ f114 1 682"/>
                  <a:gd name="f176" fmla="*/ f115 1 682"/>
                  <a:gd name="f177" fmla="*/ f116 1 312"/>
                  <a:gd name="f178" fmla="*/ f117 1 682"/>
                  <a:gd name="f179" fmla="*/ f118 1 312"/>
                  <a:gd name="f180" fmla="*/ f119 1 682"/>
                  <a:gd name="f181" fmla="*/ f120 1 312"/>
                  <a:gd name="f182" fmla="*/ f121 1 682"/>
                  <a:gd name="f183" fmla="*/ f122 1 682"/>
                  <a:gd name="f184" fmla="*/ f123 1 682"/>
                  <a:gd name="f185" fmla="*/ f124 1 312"/>
                  <a:gd name="f186" fmla="*/ f125 1 682"/>
                  <a:gd name="f187" fmla="*/ f126 1 682"/>
                  <a:gd name="f188" fmla="*/ f127 1 682"/>
                  <a:gd name="f189" fmla="*/ f128 1 682"/>
                  <a:gd name="f190" fmla="*/ f129 1 312"/>
                  <a:gd name="f191" fmla="+- f130 0 f1"/>
                  <a:gd name="f192" fmla="*/ f131 1 f68"/>
                  <a:gd name="f193" fmla="*/ f132 1 f69"/>
                  <a:gd name="f194" fmla="*/ f133 1 f68"/>
                  <a:gd name="f195" fmla="*/ f134 1 f69"/>
                  <a:gd name="f196" fmla="*/ f135 1 f68"/>
                  <a:gd name="f197" fmla="*/ f136 1 f68"/>
                  <a:gd name="f198" fmla="*/ f137 1 f69"/>
                  <a:gd name="f199" fmla="*/ f138 1 f69"/>
                  <a:gd name="f200" fmla="*/ f139 1 f68"/>
                  <a:gd name="f201" fmla="*/ f140 1 f69"/>
                  <a:gd name="f202" fmla="*/ f141 1 f68"/>
                  <a:gd name="f203" fmla="*/ f142 1 f69"/>
                  <a:gd name="f204" fmla="*/ f143 1 f69"/>
                  <a:gd name="f205" fmla="*/ f144 1 f68"/>
                  <a:gd name="f206" fmla="*/ f145 1 f69"/>
                  <a:gd name="f207" fmla="*/ f146 1 f68"/>
                  <a:gd name="f208" fmla="*/ f147 1 f69"/>
                  <a:gd name="f209" fmla="*/ f148 1 f68"/>
                  <a:gd name="f210" fmla="*/ f149 1 f69"/>
                  <a:gd name="f211" fmla="*/ f150 1 f69"/>
                  <a:gd name="f212" fmla="*/ f151 1 f68"/>
                  <a:gd name="f213" fmla="*/ f152 1 f68"/>
                  <a:gd name="f214" fmla="*/ f153 1 f69"/>
                  <a:gd name="f215" fmla="*/ f154 1 f68"/>
                  <a:gd name="f216" fmla="*/ f155 1 f69"/>
                  <a:gd name="f217" fmla="*/ f156 1 f68"/>
                  <a:gd name="f218" fmla="*/ f157 1 f69"/>
                  <a:gd name="f219" fmla="*/ f158 1 f68"/>
                  <a:gd name="f220" fmla="*/ f159 1 f69"/>
                  <a:gd name="f221" fmla="*/ f160 1 f68"/>
                  <a:gd name="f222" fmla="*/ f161 1 f68"/>
                  <a:gd name="f223" fmla="*/ f162 1 f68"/>
                  <a:gd name="f224" fmla="*/ f163 1 f69"/>
                  <a:gd name="f225" fmla="*/ f164 1 f68"/>
                  <a:gd name="f226" fmla="*/ f165 1 f69"/>
                  <a:gd name="f227" fmla="*/ f166 1 f68"/>
                  <a:gd name="f228" fmla="*/ f167 1 f69"/>
                  <a:gd name="f229" fmla="*/ f168 1 f68"/>
                  <a:gd name="f230" fmla="*/ f169 1 f69"/>
                  <a:gd name="f231" fmla="*/ f170 1 f68"/>
                  <a:gd name="f232" fmla="*/ f171 1 f69"/>
                  <a:gd name="f233" fmla="*/ f172 1 f68"/>
                  <a:gd name="f234" fmla="*/ f173 1 f68"/>
                  <a:gd name="f235" fmla="*/ f174 1 f69"/>
                  <a:gd name="f236" fmla="*/ f175 1 f68"/>
                  <a:gd name="f237" fmla="*/ f176 1 f68"/>
                  <a:gd name="f238" fmla="*/ f177 1 f69"/>
                  <a:gd name="f239" fmla="*/ f178 1 f68"/>
                  <a:gd name="f240" fmla="*/ f179 1 f69"/>
                  <a:gd name="f241" fmla="*/ f180 1 f68"/>
                  <a:gd name="f242" fmla="*/ f181 1 f69"/>
                  <a:gd name="f243" fmla="*/ f182 1 f68"/>
                  <a:gd name="f244" fmla="*/ f183 1 f68"/>
                  <a:gd name="f245" fmla="*/ f184 1 f68"/>
                  <a:gd name="f246" fmla="*/ f185 1 f69"/>
                  <a:gd name="f247" fmla="*/ f186 1 f68"/>
                  <a:gd name="f248" fmla="*/ f187 1 f68"/>
                  <a:gd name="f249" fmla="*/ f188 1 f68"/>
                  <a:gd name="f250" fmla="*/ f189 1 f68"/>
                  <a:gd name="f251" fmla="*/ f190 1 f69"/>
                  <a:gd name="f252" fmla="*/ f237 f63 1"/>
                  <a:gd name="f253" fmla="*/ f207 f63 1"/>
                  <a:gd name="f254" fmla="*/ f251 f64 1"/>
                  <a:gd name="f255" fmla="*/ f214 f64 1"/>
                  <a:gd name="f256" fmla="*/ f192 f63 1"/>
                  <a:gd name="f257" fmla="*/ f193 f64 1"/>
                  <a:gd name="f258" fmla="*/ f194 f63 1"/>
                  <a:gd name="f259" fmla="*/ f195 f64 1"/>
                  <a:gd name="f260" fmla="*/ f196 f63 1"/>
                  <a:gd name="f261" fmla="*/ f197 f63 1"/>
                  <a:gd name="f262" fmla="*/ f198 f64 1"/>
                  <a:gd name="f263" fmla="*/ f199 f64 1"/>
                  <a:gd name="f264" fmla="*/ f200 f63 1"/>
                  <a:gd name="f265" fmla="*/ f201 f64 1"/>
                  <a:gd name="f266" fmla="*/ f202 f63 1"/>
                  <a:gd name="f267" fmla="*/ f203 f64 1"/>
                  <a:gd name="f268" fmla="*/ f204 f64 1"/>
                  <a:gd name="f269" fmla="*/ f205 f63 1"/>
                  <a:gd name="f270" fmla="*/ f206 f64 1"/>
                  <a:gd name="f271" fmla="*/ f208 f64 1"/>
                  <a:gd name="f272" fmla="*/ f209 f63 1"/>
                  <a:gd name="f273" fmla="*/ f210 f64 1"/>
                  <a:gd name="f274" fmla="*/ f211 f64 1"/>
                  <a:gd name="f275" fmla="*/ f212 f63 1"/>
                  <a:gd name="f276" fmla="*/ f213 f63 1"/>
                  <a:gd name="f277" fmla="*/ f215 f63 1"/>
                  <a:gd name="f278" fmla="*/ f216 f64 1"/>
                  <a:gd name="f279" fmla="*/ f217 f63 1"/>
                  <a:gd name="f280" fmla="*/ f218 f64 1"/>
                  <a:gd name="f281" fmla="*/ f219 f63 1"/>
                  <a:gd name="f282" fmla="*/ f220 f64 1"/>
                  <a:gd name="f283" fmla="*/ f221 f63 1"/>
                  <a:gd name="f284" fmla="*/ f222 f63 1"/>
                  <a:gd name="f285" fmla="*/ f223 f63 1"/>
                  <a:gd name="f286" fmla="*/ f224 f64 1"/>
                  <a:gd name="f287" fmla="*/ f225 f63 1"/>
                  <a:gd name="f288" fmla="*/ f226 f64 1"/>
                  <a:gd name="f289" fmla="*/ f227 f63 1"/>
                  <a:gd name="f290" fmla="*/ f228 f64 1"/>
                  <a:gd name="f291" fmla="*/ f229 f63 1"/>
                  <a:gd name="f292" fmla="*/ f230 f64 1"/>
                  <a:gd name="f293" fmla="*/ f231 f63 1"/>
                  <a:gd name="f294" fmla="*/ f232 f64 1"/>
                  <a:gd name="f295" fmla="*/ f233 f63 1"/>
                  <a:gd name="f296" fmla="*/ f234 f63 1"/>
                  <a:gd name="f297" fmla="*/ f235 f64 1"/>
                  <a:gd name="f298" fmla="*/ f236 f63 1"/>
                  <a:gd name="f299" fmla="*/ f238 f64 1"/>
                  <a:gd name="f300" fmla="*/ f239 f63 1"/>
                  <a:gd name="f301" fmla="*/ f240 f64 1"/>
                  <a:gd name="f302" fmla="*/ f241 f63 1"/>
                  <a:gd name="f303" fmla="*/ f242 f64 1"/>
                  <a:gd name="f304" fmla="*/ f243 f63 1"/>
                  <a:gd name="f305" fmla="*/ f244 f63 1"/>
                  <a:gd name="f306" fmla="*/ f245 f63 1"/>
                  <a:gd name="f307" fmla="*/ f246 f64 1"/>
                  <a:gd name="f308" fmla="*/ f247 f63 1"/>
                  <a:gd name="f309" fmla="*/ f248 f63 1"/>
                  <a:gd name="f310" fmla="*/ f249 f63 1"/>
                  <a:gd name="f311" fmla="*/ f250 f6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1">
                    <a:pos x="f256" y="f257"/>
                  </a:cxn>
                  <a:cxn ang="f191">
                    <a:pos x="f258" y="f259"/>
                  </a:cxn>
                  <a:cxn ang="f191">
                    <a:pos x="f260" y="f259"/>
                  </a:cxn>
                  <a:cxn ang="f191">
                    <a:pos x="f261" y="f262"/>
                  </a:cxn>
                  <a:cxn ang="f191">
                    <a:pos x="f261" y="f263"/>
                  </a:cxn>
                  <a:cxn ang="f191">
                    <a:pos x="f264" y="f265"/>
                  </a:cxn>
                  <a:cxn ang="f191">
                    <a:pos x="f266" y="f267"/>
                  </a:cxn>
                  <a:cxn ang="f191">
                    <a:pos x="f266" y="f268"/>
                  </a:cxn>
                  <a:cxn ang="f191">
                    <a:pos x="f269" y="f270"/>
                  </a:cxn>
                  <a:cxn ang="f191">
                    <a:pos x="f253" y="f271"/>
                  </a:cxn>
                  <a:cxn ang="f191">
                    <a:pos x="f272" y="f273"/>
                  </a:cxn>
                  <a:cxn ang="f191">
                    <a:pos x="f272" y="f274"/>
                  </a:cxn>
                  <a:cxn ang="f191">
                    <a:pos x="f275" y="f274"/>
                  </a:cxn>
                  <a:cxn ang="f191">
                    <a:pos x="f276" y="f255"/>
                  </a:cxn>
                  <a:cxn ang="f191">
                    <a:pos x="f277" y="f278"/>
                  </a:cxn>
                  <a:cxn ang="f191">
                    <a:pos x="f279" y="f280"/>
                  </a:cxn>
                  <a:cxn ang="f191">
                    <a:pos x="f281" y="f282"/>
                  </a:cxn>
                  <a:cxn ang="f191">
                    <a:pos x="f281" y="f280"/>
                  </a:cxn>
                  <a:cxn ang="f191">
                    <a:pos x="f283" y="f280"/>
                  </a:cxn>
                  <a:cxn ang="f191">
                    <a:pos x="f284" y="f271"/>
                  </a:cxn>
                  <a:cxn ang="f191">
                    <a:pos x="f285" y="f286"/>
                  </a:cxn>
                  <a:cxn ang="f191">
                    <a:pos x="f287" y="f288"/>
                  </a:cxn>
                  <a:cxn ang="f191">
                    <a:pos x="f287" y="f267"/>
                  </a:cxn>
                  <a:cxn ang="f191">
                    <a:pos x="f289" y="f290"/>
                  </a:cxn>
                  <a:cxn ang="f191">
                    <a:pos x="f291" y="f292"/>
                  </a:cxn>
                  <a:cxn ang="f191">
                    <a:pos x="f293" y="f294"/>
                  </a:cxn>
                  <a:cxn ang="f191">
                    <a:pos x="f295" y="f292"/>
                  </a:cxn>
                  <a:cxn ang="f191">
                    <a:pos x="f296" y="f297"/>
                  </a:cxn>
                  <a:cxn ang="f191">
                    <a:pos x="f298" y="f294"/>
                  </a:cxn>
                  <a:cxn ang="f191">
                    <a:pos x="f252" y="f299"/>
                  </a:cxn>
                  <a:cxn ang="f191">
                    <a:pos x="f300" y="f301"/>
                  </a:cxn>
                  <a:cxn ang="f191">
                    <a:pos x="f302" y="f262"/>
                  </a:cxn>
                  <a:cxn ang="f191">
                    <a:pos x="f295" y="f303"/>
                  </a:cxn>
                  <a:cxn ang="f191">
                    <a:pos x="f304" y="f257"/>
                  </a:cxn>
                  <a:cxn ang="f191">
                    <a:pos x="f305" y="f259"/>
                  </a:cxn>
                  <a:cxn ang="f191">
                    <a:pos x="f306" y="f307"/>
                  </a:cxn>
                  <a:cxn ang="f191">
                    <a:pos x="f308" y="f301"/>
                  </a:cxn>
                  <a:cxn ang="f191">
                    <a:pos x="f309" y="f263"/>
                  </a:cxn>
                  <a:cxn ang="f191">
                    <a:pos x="f310" y="f262"/>
                  </a:cxn>
                  <a:cxn ang="f191">
                    <a:pos x="f311" y="f257"/>
                  </a:cxn>
                  <a:cxn ang="f191">
                    <a:pos x="f311" y="f254"/>
                  </a:cxn>
                  <a:cxn ang="f191">
                    <a:pos x="f279" y="f257"/>
                  </a:cxn>
                  <a:cxn ang="f191">
                    <a:pos x="f256" y="f257"/>
                  </a:cxn>
                </a:cxnLst>
                <a:rect l="f252" t="f255" r="f253" b="f254"/>
                <a:pathLst>
                  <a:path w="682" h="31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1"/>
                    </a:lnTo>
                    <a:lnTo>
                      <a:pt x="f13" y="f14"/>
                    </a:lnTo>
                    <a:lnTo>
                      <a:pt x="f13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18" y="f20"/>
                    </a:lnTo>
                    <a:lnTo>
                      <a:pt x="f21" y="f22"/>
                    </a:lnTo>
                    <a:lnTo>
                      <a:pt x="f6" y="f23"/>
                    </a:lnTo>
                    <a:lnTo>
                      <a:pt x="f24" y="f25"/>
                    </a:lnTo>
                    <a:lnTo>
                      <a:pt x="f24" y="f26"/>
                    </a:lnTo>
                    <a:lnTo>
                      <a:pt x="f27" y="f26"/>
                    </a:lnTo>
                    <a:lnTo>
                      <a:pt x="f28" y="f5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3" y="f32"/>
                    </a:lnTo>
                    <a:lnTo>
                      <a:pt x="f35" y="f32"/>
                    </a:lnTo>
                    <a:lnTo>
                      <a:pt x="f36" y="f23"/>
                    </a:lnTo>
                    <a:lnTo>
                      <a:pt x="f37" y="f38"/>
                    </a:lnTo>
                    <a:lnTo>
                      <a:pt x="f7" y="f39"/>
                    </a:lnTo>
                    <a:lnTo>
                      <a:pt x="f7" y="f1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3"/>
                    </a:lnTo>
                    <a:lnTo>
                      <a:pt x="f47" y="f48"/>
                    </a:lnTo>
                    <a:lnTo>
                      <a:pt x="f49" y="f45"/>
                    </a:lnTo>
                    <a:lnTo>
                      <a:pt x="f5" y="f50"/>
                    </a:lnTo>
                    <a:lnTo>
                      <a:pt x="f51" y="f52"/>
                    </a:lnTo>
                    <a:lnTo>
                      <a:pt x="f53" y="f14"/>
                    </a:lnTo>
                    <a:lnTo>
                      <a:pt x="f46" y="f54"/>
                    </a:lnTo>
                    <a:lnTo>
                      <a:pt x="f55" y="f9"/>
                    </a:lnTo>
                    <a:lnTo>
                      <a:pt x="f56" y="f11"/>
                    </a:lnTo>
                    <a:lnTo>
                      <a:pt x="f57" y="f58"/>
                    </a:lnTo>
                    <a:lnTo>
                      <a:pt x="f41" y="f52"/>
                    </a:lnTo>
                    <a:lnTo>
                      <a:pt x="f59" y="f15"/>
                    </a:lnTo>
                    <a:lnTo>
                      <a:pt x="f60" y="f14"/>
                    </a:lnTo>
                    <a:lnTo>
                      <a:pt x="f61" y="f9"/>
                    </a:lnTo>
                    <a:lnTo>
                      <a:pt x="f61" y="f7"/>
                    </a:lnTo>
                    <a:lnTo>
                      <a:pt x="f31" y="f9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3" name="Freeform 46"/>
              <p:cNvSpPr/>
              <p:nvPr/>
            </p:nvSpPr>
            <p:spPr>
              <a:xfrm>
                <a:off x="5342775" y="4599916"/>
                <a:ext cx="661824" cy="36639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21"/>
                  <a:gd name="f7" fmla="val 232"/>
                  <a:gd name="f8" fmla="val 371"/>
                  <a:gd name="f9" fmla="val 104"/>
                  <a:gd name="f10" fmla="val 354"/>
                  <a:gd name="f11" fmla="val 88"/>
                  <a:gd name="f12" fmla="val 329"/>
                  <a:gd name="f13" fmla="val 72"/>
                  <a:gd name="f14" fmla="val 337"/>
                  <a:gd name="f15" fmla="val 32"/>
                  <a:gd name="f16" fmla="val 24"/>
                  <a:gd name="f17" fmla="val 253"/>
                  <a:gd name="f18" fmla="val 219"/>
                  <a:gd name="f19" fmla="val 16"/>
                  <a:gd name="f20" fmla="val 169"/>
                  <a:gd name="f21" fmla="val 143"/>
                  <a:gd name="f22" fmla="val 118"/>
                  <a:gd name="f23" fmla="val 84"/>
                  <a:gd name="f24" fmla="val 40"/>
                  <a:gd name="f25" fmla="val 76"/>
                  <a:gd name="f26" fmla="val 51"/>
                  <a:gd name="f27" fmla="val 42"/>
                  <a:gd name="f28" fmla="val 112"/>
                  <a:gd name="f29" fmla="val 9"/>
                  <a:gd name="f30" fmla="val 152"/>
                  <a:gd name="f31" fmla="val 184"/>
                  <a:gd name="f32" fmla="val 34"/>
                  <a:gd name="f33" fmla="val 168"/>
                  <a:gd name="f34" fmla="val 200"/>
                  <a:gd name="f35" fmla="val 101"/>
                  <a:gd name="f36" fmla="val 224"/>
                  <a:gd name="f37" fmla="val 177"/>
                  <a:gd name="f38" fmla="val 216"/>
                  <a:gd name="f39" fmla="val 287"/>
                  <a:gd name="f40" fmla="val 312"/>
                  <a:gd name="f41" fmla="val 160"/>
                  <a:gd name="f42" fmla="val 379"/>
                  <a:gd name="f43" fmla="val 144"/>
                  <a:gd name="f44" fmla="val 413"/>
                  <a:gd name="f45" fmla="val 136"/>
                  <a:gd name="f46" fmla="val 96"/>
                  <a:gd name="f47" fmla="+- 0 0 -90"/>
                  <a:gd name="f48" fmla="*/ f3 1 421"/>
                  <a:gd name="f49" fmla="*/ f4 1 232"/>
                  <a:gd name="f50" fmla="+- f7 0 f5"/>
                  <a:gd name="f51" fmla="+- f6 0 f5"/>
                  <a:gd name="f52" fmla="*/ f47 f0 1"/>
                  <a:gd name="f53" fmla="*/ f51 1 421"/>
                  <a:gd name="f54" fmla="*/ f50 1 232"/>
                  <a:gd name="f55" fmla="*/ 371 f51 1"/>
                  <a:gd name="f56" fmla="*/ 104 f50 1"/>
                  <a:gd name="f57" fmla="*/ 354 f51 1"/>
                  <a:gd name="f58" fmla="*/ 88 f50 1"/>
                  <a:gd name="f59" fmla="*/ 329 f51 1"/>
                  <a:gd name="f60" fmla="*/ 72 f50 1"/>
                  <a:gd name="f61" fmla="*/ 337 f51 1"/>
                  <a:gd name="f62" fmla="*/ 32 f50 1"/>
                  <a:gd name="f63" fmla="*/ 24 f50 1"/>
                  <a:gd name="f64" fmla="*/ 253 f51 1"/>
                  <a:gd name="f65" fmla="*/ 0 f50 1"/>
                  <a:gd name="f66" fmla="*/ 219 f51 1"/>
                  <a:gd name="f67" fmla="*/ 16 f50 1"/>
                  <a:gd name="f68" fmla="*/ 169 f51 1"/>
                  <a:gd name="f69" fmla="*/ 143 f51 1"/>
                  <a:gd name="f70" fmla="*/ 118 f51 1"/>
                  <a:gd name="f71" fmla="*/ 84 f51 1"/>
                  <a:gd name="f72" fmla="*/ 40 f50 1"/>
                  <a:gd name="f73" fmla="*/ 76 f51 1"/>
                  <a:gd name="f74" fmla="*/ 51 f51 1"/>
                  <a:gd name="f75" fmla="*/ 42 f51 1"/>
                  <a:gd name="f76" fmla="*/ 112 f50 1"/>
                  <a:gd name="f77" fmla="*/ 9 f51 1"/>
                  <a:gd name="f78" fmla="*/ 152 f50 1"/>
                  <a:gd name="f79" fmla="*/ 0 f51 1"/>
                  <a:gd name="f80" fmla="*/ 184 f50 1"/>
                  <a:gd name="f81" fmla="*/ 34 f51 1"/>
                  <a:gd name="f82" fmla="*/ 168 f50 1"/>
                  <a:gd name="f83" fmla="*/ 200 f50 1"/>
                  <a:gd name="f84" fmla="*/ 101 f51 1"/>
                  <a:gd name="f85" fmla="*/ 224 f50 1"/>
                  <a:gd name="f86" fmla="*/ 177 f51 1"/>
                  <a:gd name="f87" fmla="*/ 216 f50 1"/>
                  <a:gd name="f88" fmla="*/ 287 f51 1"/>
                  <a:gd name="f89" fmla="*/ 232 f50 1"/>
                  <a:gd name="f90" fmla="*/ 312 f51 1"/>
                  <a:gd name="f91" fmla="*/ 160 f50 1"/>
                  <a:gd name="f92" fmla="*/ 379 f51 1"/>
                  <a:gd name="f93" fmla="*/ 144 f50 1"/>
                  <a:gd name="f94" fmla="*/ 413 f51 1"/>
                  <a:gd name="f95" fmla="*/ 421 f51 1"/>
                  <a:gd name="f96" fmla="*/ 136 f50 1"/>
                  <a:gd name="f97" fmla="*/ 96 f50 1"/>
                  <a:gd name="f98" fmla="*/ f52 1 f2"/>
                  <a:gd name="f99" fmla="*/ f55 1 421"/>
                  <a:gd name="f100" fmla="*/ f56 1 232"/>
                  <a:gd name="f101" fmla="*/ f57 1 421"/>
                  <a:gd name="f102" fmla="*/ f58 1 232"/>
                  <a:gd name="f103" fmla="*/ f59 1 421"/>
                  <a:gd name="f104" fmla="*/ f60 1 232"/>
                  <a:gd name="f105" fmla="*/ f61 1 421"/>
                  <a:gd name="f106" fmla="*/ f62 1 232"/>
                  <a:gd name="f107" fmla="*/ f63 1 232"/>
                  <a:gd name="f108" fmla="*/ f64 1 421"/>
                  <a:gd name="f109" fmla="*/ f65 1 232"/>
                  <a:gd name="f110" fmla="*/ f66 1 421"/>
                  <a:gd name="f111" fmla="*/ f67 1 232"/>
                  <a:gd name="f112" fmla="*/ f68 1 421"/>
                  <a:gd name="f113" fmla="*/ f69 1 421"/>
                  <a:gd name="f114" fmla="*/ f70 1 421"/>
                  <a:gd name="f115" fmla="*/ f71 1 421"/>
                  <a:gd name="f116" fmla="*/ f72 1 232"/>
                  <a:gd name="f117" fmla="*/ f73 1 421"/>
                  <a:gd name="f118" fmla="*/ f74 1 421"/>
                  <a:gd name="f119" fmla="*/ f75 1 421"/>
                  <a:gd name="f120" fmla="*/ f76 1 232"/>
                  <a:gd name="f121" fmla="*/ f77 1 421"/>
                  <a:gd name="f122" fmla="*/ f78 1 232"/>
                  <a:gd name="f123" fmla="*/ f79 1 421"/>
                  <a:gd name="f124" fmla="*/ f80 1 232"/>
                  <a:gd name="f125" fmla="*/ f81 1 421"/>
                  <a:gd name="f126" fmla="*/ f82 1 232"/>
                  <a:gd name="f127" fmla="*/ f83 1 232"/>
                  <a:gd name="f128" fmla="*/ f84 1 421"/>
                  <a:gd name="f129" fmla="*/ f85 1 232"/>
                  <a:gd name="f130" fmla="*/ f86 1 421"/>
                  <a:gd name="f131" fmla="*/ f87 1 232"/>
                  <a:gd name="f132" fmla="*/ f88 1 421"/>
                  <a:gd name="f133" fmla="*/ f89 1 232"/>
                  <a:gd name="f134" fmla="*/ f90 1 421"/>
                  <a:gd name="f135" fmla="*/ f91 1 232"/>
                  <a:gd name="f136" fmla="*/ f92 1 421"/>
                  <a:gd name="f137" fmla="*/ f93 1 232"/>
                  <a:gd name="f138" fmla="*/ f94 1 421"/>
                  <a:gd name="f139" fmla="*/ f95 1 421"/>
                  <a:gd name="f140" fmla="*/ f96 1 232"/>
                  <a:gd name="f141" fmla="*/ f97 1 232"/>
                  <a:gd name="f142" fmla="+- f98 0 f1"/>
                  <a:gd name="f143" fmla="*/ f99 1 f53"/>
                  <a:gd name="f144" fmla="*/ f100 1 f54"/>
                  <a:gd name="f145" fmla="*/ f101 1 f53"/>
                  <a:gd name="f146" fmla="*/ f102 1 f54"/>
                  <a:gd name="f147" fmla="*/ f103 1 f53"/>
                  <a:gd name="f148" fmla="*/ f104 1 f54"/>
                  <a:gd name="f149" fmla="*/ f105 1 f53"/>
                  <a:gd name="f150" fmla="*/ f106 1 f54"/>
                  <a:gd name="f151" fmla="*/ f107 1 f54"/>
                  <a:gd name="f152" fmla="*/ f108 1 f53"/>
                  <a:gd name="f153" fmla="*/ f109 1 f54"/>
                  <a:gd name="f154" fmla="*/ f110 1 f53"/>
                  <a:gd name="f155" fmla="*/ f111 1 f54"/>
                  <a:gd name="f156" fmla="*/ f112 1 f53"/>
                  <a:gd name="f157" fmla="*/ f113 1 f53"/>
                  <a:gd name="f158" fmla="*/ f114 1 f53"/>
                  <a:gd name="f159" fmla="*/ f115 1 f53"/>
                  <a:gd name="f160" fmla="*/ f116 1 f54"/>
                  <a:gd name="f161" fmla="*/ f117 1 f53"/>
                  <a:gd name="f162" fmla="*/ f118 1 f53"/>
                  <a:gd name="f163" fmla="*/ f119 1 f53"/>
                  <a:gd name="f164" fmla="*/ f120 1 f54"/>
                  <a:gd name="f165" fmla="*/ f121 1 f53"/>
                  <a:gd name="f166" fmla="*/ f122 1 f54"/>
                  <a:gd name="f167" fmla="*/ f123 1 f53"/>
                  <a:gd name="f168" fmla="*/ f124 1 f54"/>
                  <a:gd name="f169" fmla="*/ f125 1 f53"/>
                  <a:gd name="f170" fmla="*/ f126 1 f54"/>
                  <a:gd name="f171" fmla="*/ f127 1 f54"/>
                  <a:gd name="f172" fmla="*/ f128 1 f53"/>
                  <a:gd name="f173" fmla="*/ f129 1 f54"/>
                  <a:gd name="f174" fmla="*/ f130 1 f53"/>
                  <a:gd name="f175" fmla="*/ f131 1 f54"/>
                  <a:gd name="f176" fmla="*/ f132 1 f53"/>
                  <a:gd name="f177" fmla="*/ f133 1 f54"/>
                  <a:gd name="f178" fmla="*/ f134 1 f53"/>
                  <a:gd name="f179" fmla="*/ f135 1 f54"/>
                  <a:gd name="f180" fmla="*/ f136 1 f53"/>
                  <a:gd name="f181" fmla="*/ f137 1 f54"/>
                  <a:gd name="f182" fmla="*/ f138 1 f53"/>
                  <a:gd name="f183" fmla="*/ f139 1 f53"/>
                  <a:gd name="f184" fmla="*/ f140 1 f54"/>
                  <a:gd name="f185" fmla="*/ f141 1 f54"/>
                  <a:gd name="f186" fmla="*/ f167 f48 1"/>
                  <a:gd name="f187" fmla="*/ f183 f48 1"/>
                  <a:gd name="f188" fmla="*/ f177 f49 1"/>
                  <a:gd name="f189" fmla="*/ f153 f49 1"/>
                  <a:gd name="f190" fmla="*/ f143 f48 1"/>
                  <a:gd name="f191" fmla="*/ f144 f49 1"/>
                  <a:gd name="f192" fmla="*/ f145 f48 1"/>
                  <a:gd name="f193" fmla="*/ f146 f49 1"/>
                  <a:gd name="f194" fmla="*/ f147 f48 1"/>
                  <a:gd name="f195" fmla="*/ f148 f49 1"/>
                  <a:gd name="f196" fmla="*/ f149 f48 1"/>
                  <a:gd name="f197" fmla="*/ f150 f49 1"/>
                  <a:gd name="f198" fmla="*/ f151 f49 1"/>
                  <a:gd name="f199" fmla="*/ f152 f48 1"/>
                  <a:gd name="f200" fmla="*/ f154 f48 1"/>
                  <a:gd name="f201" fmla="*/ f155 f49 1"/>
                  <a:gd name="f202" fmla="*/ f156 f48 1"/>
                  <a:gd name="f203" fmla="*/ f157 f48 1"/>
                  <a:gd name="f204" fmla="*/ f158 f48 1"/>
                  <a:gd name="f205" fmla="*/ f159 f48 1"/>
                  <a:gd name="f206" fmla="*/ f160 f49 1"/>
                  <a:gd name="f207" fmla="*/ f161 f48 1"/>
                  <a:gd name="f208" fmla="*/ f162 f48 1"/>
                  <a:gd name="f209" fmla="*/ f163 f48 1"/>
                  <a:gd name="f210" fmla="*/ f164 f49 1"/>
                  <a:gd name="f211" fmla="*/ f165 f48 1"/>
                  <a:gd name="f212" fmla="*/ f166 f49 1"/>
                  <a:gd name="f213" fmla="*/ f168 f49 1"/>
                  <a:gd name="f214" fmla="*/ f169 f48 1"/>
                  <a:gd name="f215" fmla="*/ f170 f49 1"/>
                  <a:gd name="f216" fmla="*/ f171 f49 1"/>
                  <a:gd name="f217" fmla="*/ f172 f48 1"/>
                  <a:gd name="f218" fmla="*/ f173 f49 1"/>
                  <a:gd name="f219" fmla="*/ f174 f48 1"/>
                  <a:gd name="f220" fmla="*/ f175 f49 1"/>
                  <a:gd name="f221" fmla="*/ f176 f48 1"/>
                  <a:gd name="f222" fmla="*/ f178 f48 1"/>
                  <a:gd name="f223" fmla="*/ f179 f49 1"/>
                  <a:gd name="f224" fmla="*/ f180 f48 1"/>
                  <a:gd name="f225" fmla="*/ f181 f49 1"/>
                  <a:gd name="f226" fmla="*/ f182 f48 1"/>
                  <a:gd name="f227" fmla="*/ f184 f49 1"/>
                  <a:gd name="f228" fmla="*/ f185 f4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42">
                    <a:pos x="f190" y="f191"/>
                  </a:cxn>
                  <a:cxn ang="f142">
                    <a:pos x="f192" y="f193"/>
                  </a:cxn>
                  <a:cxn ang="f142">
                    <a:pos x="f194" y="f195"/>
                  </a:cxn>
                  <a:cxn ang="f142">
                    <a:pos x="f196" y="f197"/>
                  </a:cxn>
                  <a:cxn ang="f142">
                    <a:pos x="f196" y="f198"/>
                  </a:cxn>
                  <a:cxn ang="f142">
                    <a:pos x="f199" y="f189"/>
                  </a:cxn>
                  <a:cxn ang="f142">
                    <a:pos x="f200" y="f201"/>
                  </a:cxn>
                  <a:cxn ang="f142">
                    <a:pos x="f202" y="f198"/>
                  </a:cxn>
                  <a:cxn ang="f142">
                    <a:pos x="f203" y="f201"/>
                  </a:cxn>
                  <a:cxn ang="f142">
                    <a:pos x="f204" y="f197"/>
                  </a:cxn>
                  <a:cxn ang="f142">
                    <a:pos x="f205" y="f206"/>
                  </a:cxn>
                  <a:cxn ang="f142">
                    <a:pos x="f207" y="f195"/>
                  </a:cxn>
                  <a:cxn ang="f142">
                    <a:pos x="f208" y="f193"/>
                  </a:cxn>
                  <a:cxn ang="f142">
                    <a:pos x="f209" y="f210"/>
                  </a:cxn>
                  <a:cxn ang="f142">
                    <a:pos x="f211" y="f212"/>
                  </a:cxn>
                  <a:cxn ang="f142">
                    <a:pos x="f186" y="f213"/>
                  </a:cxn>
                  <a:cxn ang="f142">
                    <a:pos x="f214" y="f215"/>
                  </a:cxn>
                  <a:cxn ang="f142">
                    <a:pos x="f207" y="f213"/>
                  </a:cxn>
                  <a:cxn ang="f142">
                    <a:pos x="f205" y="f216"/>
                  </a:cxn>
                  <a:cxn ang="f142">
                    <a:pos x="f217" y="f218"/>
                  </a:cxn>
                  <a:cxn ang="f142">
                    <a:pos x="f219" y="f220"/>
                  </a:cxn>
                  <a:cxn ang="f142">
                    <a:pos x="f200" y="f212"/>
                  </a:cxn>
                  <a:cxn ang="f142">
                    <a:pos x="f221" y="f188"/>
                  </a:cxn>
                  <a:cxn ang="f142">
                    <a:pos x="f222" y="f212"/>
                  </a:cxn>
                  <a:cxn ang="f142">
                    <a:pos x="f192" y="f223"/>
                  </a:cxn>
                  <a:cxn ang="f142">
                    <a:pos x="f224" y="f225"/>
                  </a:cxn>
                  <a:cxn ang="f142">
                    <a:pos x="f226" y="f225"/>
                  </a:cxn>
                  <a:cxn ang="f142">
                    <a:pos x="f187" y="f227"/>
                  </a:cxn>
                  <a:cxn ang="f142">
                    <a:pos x="f226" y="f228"/>
                  </a:cxn>
                  <a:cxn ang="f142">
                    <a:pos x="f190" y="f191"/>
                  </a:cxn>
                </a:cxnLst>
                <a:rect l="f186" t="f189" r="f187" b="f188"/>
                <a:pathLst>
                  <a:path w="421" h="23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4" y="f16"/>
                    </a:lnTo>
                    <a:lnTo>
                      <a:pt x="f17" y="f5"/>
                    </a:lnTo>
                    <a:lnTo>
                      <a:pt x="f18" y="f19"/>
                    </a:lnTo>
                    <a:lnTo>
                      <a:pt x="f20" y="f16"/>
                    </a:lnTo>
                    <a:lnTo>
                      <a:pt x="f21" y="f19"/>
                    </a:lnTo>
                    <a:lnTo>
                      <a:pt x="f22" y="f15"/>
                    </a:lnTo>
                    <a:lnTo>
                      <a:pt x="f23" y="f24"/>
                    </a:lnTo>
                    <a:lnTo>
                      <a:pt x="f25" y="f13"/>
                    </a:lnTo>
                    <a:lnTo>
                      <a:pt x="f26" y="f11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5" y="f31"/>
                    </a:lnTo>
                    <a:lnTo>
                      <a:pt x="f32" y="f33"/>
                    </a:lnTo>
                    <a:lnTo>
                      <a:pt x="f25" y="f31"/>
                    </a:lnTo>
                    <a:lnTo>
                      <a:pt x="f2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18" y="f30"/>
                    </a:lnTo>
                    <a:lnTo>
                      <a:pt x="f39" y="f7"/>
                    </a:lnTo>
                    <a:lnTo>
                      <a:pt x="f40" y="f30"/>
                    </a:lnTo>
                    <a:lnTo>
                      <a:pt x="f10" y="f41"/>
                    </a:lnTo>
                    <a:lnTo>
                      <a:pt x="f42" y="f43"/>
                    </a:lnTo>
                    <a:lnTo>
                      <a:pt x="f44" y="f43"/>
                    </a:lnTo>
                    <a:lnTo>
                      <a:pt x="f6" y="f45"/>
                    </a:lnTo>
                    <a:lnTo>
                      <a:pt x="f44" y="f46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4" name="Freeform 47"/>
              <p:cNvSpPr/>
              <p:nvPr/>
            </p:nvSpPr>
            <p:spPr>
              <a:xfrm>
                <a:off x="5859978" y="4334612"/>
                <a:ext cx="1072134" cy="49273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82"/>
                  <a:gd name="f7" fmla="val 312"/>
                  <a:gd name="f8" fmla="val 472"/>
                  <a:gd name="f9" fmla="val 304"/>
                  <a:gd name="f10" fmla="val 505"/>
                  <a:gd name="f11" fmla="val 280"/>
                  <a:gd name="f12" fmla="val 556"/>
                  <a:gd name="f13" fmla="val 598"/>
                  <a:gd name="f14" fmla="val 272"/>
                  <a:gd name="f15" fmla="val 248"/>
                  <a:gd name="f16" fmla="val 623"/>
                  <a:gd name="f17" fmla="val 224"/>
                  <a:gd name="f18" fmla="val 632"/>
                  <a:gd name="f19" fmla="val 184"/>
                  <a:gd name="f20" fmla="val 144"/>
                  <a:gd name="f21" fmla="val 674"/>
                  <a:gd name="f22" fmla="val 128"/>
                  <a:gd name="f23" fmla="val 96"/>
                  <a:gd name="f24" fmla="val 649"/>
                  <a:gd name="f25" fmla="val 72"/>
                  <a:gd name="f26" fmla="val 24"/>
                  <a:gd name="f27" fmla="val 564"/>
                  <a:gd name="f28" fmla="val 488"/>
                  <a:gd name="f29" fmla="val 463"/>
                  <a:gd name="f30" fmla="val 48"/>
                  <a:gd name="f31" fmla="val 413"/>
                  <a:gd name="f32" fmla="val 64"/>
                  <a:gd name="f33" fmla="val 371"/>
                  <a:gd name="f34" fmla="val 40"/>
                  <a:gd name="f35" fmla="val 337"/>
                  <a:gd name="f36" fmla="val 328"/>
                  <a:gd name="f37" fmla="val 295"/>
                  <a:gd name="f38" fmla="val 120"/>
                  <a:gd name="f39" fmla="val 152"/>
                  <a:gd name="f40" fmla="val 253"/>
                  <a:gd name="f41" fmla="val 168"/>
                  <a:gd name="f42" fmla="val 185"/>
                  <a:gd name="f43" fmla="val 192"/>
                  <a:gd name="f44" fmla="val 143"/>
                  <a:gd name="f45" fmla="val 200"/>
                  <a:gd name="f46" fmla="val 84"/>
                  <a:gd name="f47" fmla="val 50"/>
                  <a:gd name="f48" fmla="val 208"/>
                  <a:gd name="f49" fmla="val 8"/>
                  <a:gd name="f50" fmla="val 240"/>
                  <a:gd name="f51" fmla="val 25"/>
                  <a:gd name="f52" fmla="val 256"/>
                  <a:gd name="f53" fmla="val 42"/>
                  <a:gd name="f54" fmla="val 264"/>
                  <a:gd name="f55" fmla="val 92"/>
                  <a:gd name="f56" fmla="val 101"/>
                  <a:gd name="f57" fmla="val 135"/>
                  <a:gd name="f58" fmla="val 288"/>
                  <a:gd name="f59" fmla="val 244"/>
                  <a:gd name="f60" fmla="val 261"/>
                  <a:gd name="f61" fmla="val 379"/>
                  <a:gd name="f62" fmla="+- 0 0 -90"/>
                  <a:gd name="f63" fmla="*/ f3 1 682"/>
                  <a:gd name="f64" fmla="*/ f4 1 312"/>
                  <a:gd name="f65" fmla="+- f7 0 f5"/>
                  <a:gd name="f66" fmla="+- f6 0 f5"/>
                  <a:gd name="f67" fmla="*/ f62 f0 1"/>
                  <a:gd name="f68" fmla="*/ f66 1 682"/>
                  <a:gd name="f69" fmla="*/ f65 1 312"/>
                  <a:gd name="f70" fmla="*/ 472 f66 1"/>
                  <a:gd name="f71" fmla="*/ 304 f65 1"/>
                  <a:gd name="f72" fmla="*/ 505 f66 1"/>
                  <a:gd name="f73" fmla="*/ 280 f65 1"/>
                  <a:gd name="f74" fmla="*/ 556 f66 1"/>
                  <a:gd name="f75" fmla="*/ 598 f66 1"/>
                  <a:gd name="f76" fmla="*/ 272 f65 1"/>
                  <a:gd name="f77" fmla="*/ 248 f65 1"/>
                  <a:gd name="f78" fmla="*/ 623 f66 1"/>
                  <a:gd name="f79" fmla="*/ 224 f65 1"/>
                  <a:gd name="f80" fmla="*/ 632 f66 1"/>
                  <a:gd name="f81" fmla="*/ 184 f65 1"/>
                  <a:gd name="f82" fmla="*/ 144 f65 1"/>
                  <a:gd name="f83" fmla="*/ 674 f66 1"/>
                  <a:gd name="f84" fmla="*/ 128 f65 1"/>
                  <a:gd name="f85" fmla="*/ 682 f66 1"/>
                  <a:gd name="f86" fmla="*/ 96 f65 1"/>
                  <a:gd name="f87" fmla="*/ 649 f66 1"/>
                  <a:gd name="f88" fmla="*/ 72 f65 1"/>
                  <a:gd name="f89" fmla="*/ 24 f65 1"/>
                  <a:gd name="f90" fmla="*/ 564 f66 1"/>
                  <a:gd name="f91" fmla="*/ 488 f66 1"/>
                  <a:gd name="f92" fmla="*/ 0 f65 1"/>
                  <a:gd name="f93" fmla="*/ 463 f66 1"/>
                  <a:gd name="f94" fmla="*/ 48 f65 1"/>
                  <a:gd name="f95" fmla="*/ 413 f66 1"/>
                  <a:gd name="f96" fmla="*/ 64 f65 1"/>
                  <a:gd name="f97" fmla="*/ 371 f66 1"/>
                  <a:gd name="f98" fmla="*/ 40 f65 1"/>
                  <a:gd name="f99" fmla="*/ 337 f66 1"/>
                  <a:gd name="f100" fmla="*/ 328 f66 1"/>
                  <a:gd name="f101" fmla="*/ 295 f66 1"/>
                  <a:gd name="f102" fmla="*/ 120 f65 1"/>
                  <a:gd name="f103" fmla="*/ 312 f66 1"/>
                  <a:gd name="f104" fmla="*/ 152 f65 1"/>
                  <a:gd name="f105" fmla="*/ 253 f66 1"/>
                  <a:gd name="f106" fmla="*/ 168 f65 1"/>
                  <a:gd name="f107" fmla="*/ 185 f66 1"/>
                  <a:gd name="f108" fmla="*/ 192 f65 1"/>
                  <a:gd name="f109" fmla="*/ 143 f66 1"/>
                  <a:gd name="f110" fmla="*/ 200 f65 1"/>
                  <a:gd name="f111" fmla="*/ 84 f66 1"/>
                  <a:gd name="f112" fmla="*/ 50 f66 1"/>
                  <a:gd name="f113" fmla="*/ 208 f65 1"/>
                  <a:gd name="f114" fmla="*/ 8 f66 1"/>
                  <a:gd name="f115" fmla="*/ 0 f66 1"/>
                  <a:gd name="f116" fmla="*/ 240 f65 1"/>
                  <a:gd name="f117" fmla="*/ 25 f66 1"/>
                  <a:gd name="f118" fmla="*/ 256 f65 1"/>
                  <a:gd name="f119" fmla="*/ 42 f66 1"/>
                  <a:gd name="f120" fmla="*/ 264 f65 1"/>
                  <a:gd name="f121" fmla="*/ 92 f66 1"/>
                  <a:gd name="f122" fmla="*/ 101 f66 1"/>
                  <a:gd name="f123" fmla="*/ 135 f66 1"/>
                  <a:gd name="f124" fmla="*/ 288 f65 1"/>
                  <a:gd name="f125" fmla="*/ 168 f66 1"/>
                  <a:gd name="f126" fmla="*/ 244 f66 1"/>
                  <a:gd name="f127" fmla="*/ 261 f66 1"/>
                  <a:gd name="f128" fmla="*/ 379 f66 1"/>
                  <a:gd name="f129" fmla="*/ 312 f65 1"/>
                  <a:gd name="f130" fmla="*/ f67 1 f2"/>
                  <a:gd name="f131" fmla="*/ f70 1 682"/>
                  <a:gd name="f132" fmla="*/ f71 1 312"/>
                  <a:gd name="f133" fmla="*/ f72 1 682"/>
                  <a:gd name="f134" fmla="*/ f73 1 312"/>
                  <a:gd name="f135" fmla="*/ f74 1 682"/>
                  <a:gd name="f136" fmla="*/ f75 1 682"/>
                  <a:gd name="f137" fmla="*/ f76 1 312"/>
                  <a:gd name="f138" fmla="*/ f77 1 312"/>
                  <a:gd name="f139" fmla="*/ f78 1 682"/>
                  <a:gd name="f140" fmla="*/ f79 1 312"/>
                  <a:gd name="f141" fmla="*/ f80 1 682"/>
                  <a:gd name="f142" fmla="*/ f81 1 312"/>
                  <a:gd name="f143" fmla="*/ f82 1 312"/>
                  <a:gd name="f144" fmla="*/ f83 1 682"/>
                  <a:gd name="f145" fmla="*/ f84 1 312"/>
                  <a:gd name="f146" fmla="*/ f85 1 682"/>
                  <a:gd name="f147" fmla="*/ f86 1 312"/>
                  <a:gd name="f148" fmla="*/ f87 1 682"/>
                  <a:gd name="f149" fmla="*/ f88 1 312"/>
                  <a:gd name="f150" fmla="*/ f89 1 312"/>
                  <a:gd name="f151" fmla="*/ f90 1 682"/>
                  <a:gd name="f152" fmla="*/ f91 1 682"/>
                  <a:gd name="f153" fmla="*/ f92 1 312"/>
                  <a:gd name="f154" fmla="*/ f93 1 682"/>
                  <a:gd name="f155" fmla="*/ f94 1 312"/>
                  <a:gd name="f156" fmla="*/ f95 1 682"/>
                  <a:gd name="f157" fmla="*/ f96 1 312"/>
                  <a:gd name="f158" fmla="*/ f97 1 682"/>
                  <a:gd name="f159" fmla="*/ f98 1 312"/>
                  <a:gd name="f160" fmla="*/ f99 1 682"/>
                  <a:gd name="f161" fmla="*/ f100 1 682"/>
                  <a:gd name="f162" fmla="*/ f101 1 682"/>
                  <a:gd name="f163" fmla="*/ f102 1 312"/>
                  <a:gd name="f164" fmla="*/ f103 1 682"/>
                  <a:gd name="f165" fmla="*/ f104 1 312"/>
                  <a:gd name="f166" fmla="*/ f105 1 682"/>
                  <a:gd name="f167" fmla="*/ f106 1 312"/>
                  <a:gd name="f168" fmla="*/ f107 1 682"/>
                  <a:gd name="f169" fmla="*/ f108 1 312"/>
                  <a:gd name="f170" fmla="*/ f109 1 682"/>
                  <a:gd name="f171" fmla="*/ f110 1 312"/>
                  <a:gd name="f172" fmla="*/ f111 1 682"/>
                  <a:gd name="f173" fmla="*/ f112 1 682"/>
                  <a:gd name="f174" fmla="*/ f113 1 312"/>
                  <a:gd name="f175" fmla="*/ f114 1 682"/>
                  <a:gd name="f176" fmla="*/ f115 1 682"/>
                  <a:gd name="f177" fmla="*/ f116 1 312"/>
                  <a:gd name="f178" fmla="*/ f117 1 682"/>
                  <a:gd name="f179" fmla="*/ f118 1 312"/>
                  <a:gd name="f180" fmla="*/ f119 1 682"/>
                  <a:gd name="f181" fmla="*/ f120 1 312"/>
                  <a:gd name="f182" fmla="*/ f121 1 682"/>
                  <a:gd name="f183" fmla="*/ f122 1 682"/>
                  <a:gd name="f184" fmla="*/ f123 1 682"/>
                  <a:gd name="f185" fmla="*/ f124 1 312"/>
                  <a:gd name="f186" fmla="*/ f125 1 682"/>
                  <a:gd name="f187" fmla="*/ f126 1 682"/>
                  <a:gd name="f188" fmla="*/ f127 1 682"/>
                  <a:gd name="f189" fmla="*/ f128 1 682"/>
                  <a:gd name="f190" fmla="*/ f129 1 312"/>
                  <a:gd name="f191" fmla="+- f130 0 f1"/>
                  <a:gd name="f192" fmla="*/ f131 1 f68"/>
                  <a:gd name="f193" fmla="*/ f132 1 f69"/>
                  <a:gd name="f194" fmla="*/ f133 1 f68"/>
                  <a:gd name="f195" fmla="*/ f134 1 f69"/>
                  <a:gd name="f196" fmla="*/ f135 1 f68"/>
                  <a:gd name="f197" fmla="*/ f136 1 f68"/>
                  <a:gd name="f198" fmla="*/ f137 1 f69"/>
                  <a:gd name="f199" fmla="*/ f138 1 f69"/>
                  <a:gd name="f200" fmla="*/ f139 1 f68"/>
                  <a:gd name="f201" fmla="*/ f140 1 f69"/>
                  <a:gd name="f202" fmla="*/ f141 1 f68"/>
                  <a:gd name="f203" fmla="*/ f142 1 f69"/>
                  <a:gd name="f204" fmla="*/ f143 1 f69"/>
                  <a:gd name="f205" fmla="*/ f144 1 f68"/>
                  <a:gd name="f206" fmla="*/ f145 1 f69"/>
                  <a:gd name="f207" fmla="*/ f146 1 f68"/>
                  <a:gd name="f208" fmla="*/ f147 1 f69"/>
                  <a:gd name="f209" fmla="*/ f148 1 f68"/>
                  <a:gd name="f210" fmla="*/ f149 1 f69"/>
                  <a:gd name="f211" fmla="*/ f150 1 f69"/>
                  <a:gd name="f212" fmla="*/ f151 1 f68"/>
                  <a:gd name="f213" fmla="*/ f152 1 f68"/>
                  <a:gd name="f214" fmla="*/ f153 1 f69"/>
                  <a:gd name="f215" fmla="*/ f154 1 f68"/>
                  <a:gd name="f216" fmla="*/ f155 1 f69"/>
                  <a:gd name="f217" fmla="*/ f156 1 f68"/>
                  <a:gd name="f218" fmla="*/ f157 1 f69"/>
                  <a:gd name="f219" fmla="*/ f158 1 f68"/>
                  <a:gd name="f220" fmla="*/ f159 1 f69"/>
                  <a:gd name="f221" fmla="*/ f160 1 f68"/>
                  <a:gd name="f222" fmla="*/ f161 1 f68"/>
                  <a:gd name="f223" fmla="*/ f162 1 f68"/>
                  <a:gd name="f224" fmla="*/ f163 1 f69"/>
                  <a:gd name="f225" fmla="*/ f164 1 f68"/>
                  <a:gd name="f226" fmla="*/ f165 1 f69"/>
                  <a:gd name="f227" fmla="*/ f166 1 f68"/>
                  <a:gd name="f228" fmla="*/ f167 1 f69"/>
                  <a:gd name="f229" fmla="*/ f168 1 f68"/>
                  <a:gd name="f230" fmla="*/ f169 1 f69"/>
                  <a:gd name="f231" fmla="*/ f170 1 f68"/>
                  <a:gd name="f232" fmla="*/ f171 1 f69"/>
                  <a:gd name="f233" fmla="*/ f172 1 f68"/>
                  <a:gd name="f234" fmla="*/ f173 1 f68"/>
                  <a:gd name="f235" fmla="*/ f174 1 f69"/>
                  <a:gd name="f236" fmla="*/ f175 1 f68"/>
                  <a:gd name="f237" fmla="*/ f176 1 f68"/>
                  <a:gd name="f238" fmla="*/ f177 1 f69"/>
                  <a:gd name="f239" fmla="*/ f178 1 f68"/>
                  <a:gd name="f240" fmla="*/ f179 1 f69"/>
                  <a:gd name="f241" fmla="*/ f180 1 f68"/>
                  <a:gd name="f242" fmla="*/ f181 1 f69"/>
                  <a:gd name="f243" fmla="*/ f182 1 f68"/>
                  <a:gd name="f244" fmla="*/ f183 1 f68"/>
                  <a:gd name="f245" fmla="*/ f184 1 f68"/>
                  <a:gd name="f246" fmla="*/ f185 1 f69"/>
                  <a:gd name="f247" fmla="*/ f186 1 f68"/>
                  <a:gd name="f248" fmla="*/ f187 1 f68"/>
                  <a:gd name="f249" fmla="*/ f188 1 f68"/>
                  <a:gd name="f250" fmla="*/ f189 1 f68"/>
                  <a:gd name="f251" fmla="*/ f190 1 f69"/>
                  <a:gd name="f252" fmla="*/ f237 f63 1"/>
                  <a:gd name="f253" fmla="*/ f207 f63 1"/>
                  <a:gd name="f254" fmla="*/ f251 f64 1"/>
                  <a:gd name="f255" fmla="*/ f214 f64 1"/>
                  <a:gd name="f256" fmla="*/ f192 f63 1"/>
                  <a:gd name="f257" fmla="*/ f193 f64 1"/>
                  <a:gd name="f258" fmla="*/ f194 f63 1"/>
                  <a:gd name="f259" fmla="*/ f195 f64 1"/>
                  <a:gd name="f260" fmla="*/ f196 f63 1"/>
                  <a:gd name="f261" fmla="*/ f197 f63 1"/>
                  <a:gd name="f262" fmla="*/ f198 f64 1"/>
                  <a:gd name="f263" fmla="*/ f199 f64 1"/>
                  <a:gd name="f264" fmla="*/ f200 f63 1"/>
                  <a:gd name="f265" fmla="*/ f201 f64 1"/>
                  <a:gd name="f266" fmla="*/ f202 f63 1"/>
                  <a:gd name="f267" fmla="*/ f203 f64 1"/>
                  <a:gd name="f268" fmla="*/ f204 f64 1"/>
                  <a:gd name="f269" fmla="*/ f205 f63 1"/>
                  <a:gd name="f270" fmla="*/ f206 f64 1"/>
                  <a:gd name="f271" fmla="*/ f208 f64 1"/>
                  <a:gd name="f272" fmla="*/ f209 f63 1"/>
                  <a:gd name="f273" fmla="*/ f210 f64 1"/>
                  <a:gd name="f274" fmla="*/ f211 f64 1"/>
                  <a:gd name="f275" fmla="*/ f212 f63 1"/>
                  <a:gd name="f276" fmla="*/ f213 f63 1"/>
                  <a:gd name="f277" fmla="*/ f215 f63 1"/>
                  <a:gd name="f278" fmla="*/ f216 f64 1"/>
                  <a:gd name="f279" fmla="*/ f217 f63 1"/>
                  <a:gd name="f280" fmla="*/ f218 f64 1"/>
                  <a:gd name="f281" fmla="*/ f219 f63 1"/>
                  <a:gd name="f282" fmla="*/ f220 f64 1"/>
                  <a:gd name="f283" fmla="*/ f221 f63 1"/>
                  <a:gd name="f284" fmla="*/ f222 f63 1"/>
                  <a:gd name="f285" fmla="*/ f223 f63 1"/>
                  <a:gd name="f286" fmla="*/ f224 f64 1"/>
                  <a:gd name="f287" fmla="*/ f225 f63 1"/>
                  <a:gd name="f288" fmla="*/ f226 f64 1"/>
                  <a:gd name="f289" fmla="*/ f227 f63 1"/>
                  <a:gd name="f290" fmla="*/ f228 f64 1"/>
                  <a:gd name="f291" fmla="*/ f229 f63 1"/>
                  <a:gd name="f292" fmla="*/ f230 f64 1"/>
                  <a:gd name="f293" fmla="*/ f231 f63 1"/>
                  <a:gd name="f294" fmla="*/ f232 f64 1"/>
                  <a:gd name="f295" fmla="*/ f233 f63 1"/>
                  <a:gd name="f296" fmla="*/ f234 f63 1"/>
                  <a:gd name="f297" fmla="*/ f235 f64 1"/>
                  <a:gd name="f298" fmla="*/ f236 f63 1"/>
                  <a:gd name="f299" fmla="*/ f238 f64 1"/>
                  <a:gd name="f300" fmla="*/ f239 f63 1"/>
                  <a:gd name="f301" fmla="*/ f240 f64 1"/>
                  <a:gd name="f302" fmla="*/ f241 f63 1"/>
                  <a:gd name="f303" fmla="*/ f242 f64 1"/>
                  <a:gd name="f304" fmla="*/ f243 f63 1"/>
                  <a:gd name="f305" fmla="*/ f244 f63 1"/>
                  <a:gd name="f306" fmla="*/ f245 f63 1"/>
                  <a:gd name="f307" fmla="*/ f246 f64 1"/>
                  <a:gd name="f308" fmla="*/ f247 f63 1"/>
                  <a:gd name="f309" fmla="*/ f248 f63 1"/>
                  <a:gd name="f310" fmla="*/ f249 f63 1"/>
                  <a:gd name="f311" fmla="*/ f250 f6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1">
                    <a:pos x="f256" y="f257"/>
                  </a:cxn>
                  <a:cxn ang="f191">
                    <a:pos x="f258" y="f259"/>
                  </a:cxn>
                  <a:cxn ang="f191">
                    <a:pos x="f260" y="f259"/>
                  </a:cxn>
                  <a:cxn ang="f191">
                    <a:pos x="f261" y="f262"/>
                  </a:cxn>
                  <a:cxn ang="f191">
                    <a:pos x="f261" y="f263"/>
                  </a:cxn>
                  <a:cxn ang="f191">
                    <a:pos x="f264" y="f265"/>
                  </a:cxn>
                  <a:cxn ang="f191">
                    <a:pos x="f266" y="f267"/>
                  </a:cxn>
                  <a:cxn ang="f191">
                    <a:pos x="f266" y="f268"/>
                  </a:cxn>
                  <a:cxn ang="f191">
                    <a:pos x="f269" y="f270"/>
                  </a:cxn>
                  <a:cxn ang="f191">
                    <a:pos x="f253" y="f271"/>
                  </a:cxn>
                  <a:cxn ang="f191">
                    <a:pos x="f272" y="f273"/>
                  </a:cxn>
                  <a:cxn ang="f191">
                    <a:pos x="f272" y="f274"/>
                  </a:cxn>
                  <a:cxn ang="f191">
                    <a:pos x="f275" y="f274"/>
                  </a:cxn>
                  <a:cxn ang="f191">
                    <a:pos x="f276" y="f255"/>
                  </a:cxn>
                  <a:cxn ang="f191">
                    <a:pos x="f277" y="f278"/>
                  </a:cxn>
                  <a:cxn ang="f191">
                    <a:pos x="f279" y="f280"/>
                  </a:cxn>
                  <a:cxn ang="f191">
                    <a:pos x="f281" y="f282"/>
                  </a:cxn>
                  <a:cxn ang="f191">
                    <a:pos x="f281" y="f280"/>
                  </a:cxn>
                  <a:cxn ang="f191">
                    <a:pos x="f283" y="f280"/>
                  </a:cxn>
                  <a:cxn ang="f191">
                    <a:pos x="f284" y="f271"/>
                  </a:cxn>
                  <a:cxn ang="f191">
                    <a:pos x="f285" y="f286"/>
                  </a:cxn>
                  <a:cxn ang="f191">
                    <a:pos x="f287" y="f288"/>
                  </a:cxn>
                  <a:cxn ang="f191">
                    <a:pos x="f287" y="f267"/>
                  </a:cxn>
                  <a:cxn ang="f191">
                    <a:pos x="f289" y="f290"/>
                  </a:cxn>
                  <a:cxn ang="f191">
                    <a:pos x="f291" y="f292"/>
                  </a:cxn>
                  <a:cxn ang="f191">
                    <a:pos x="f293" y="f294"/>
                  </a:cxn>
                  <a:cxn ang="f191">
                    <a:pos x="f295" y="f292"/>
                  </a:cxn>
                  <a:cxn ang="f191">
                    <a:pos x="f296" y="f297"/>
                  </a:cxn>
                  <a:cxn ang="f191">
                    <a:pos x="f298" y="f294"/>
                  </a:cxn>
                  <a:cxn ang="f191">
                    <a:pos x="f252" y="f299"/>
                  </a:cxn>
                  <a:cxn ang="f191">
                    <a:pos x="f300" y="f301"/>
                  </a:cxn>
                  <a:cxn ang="f191">
                    <a:pos x="f302" y="f262"/>
                  </a:cxn>
                  <a:cxn ang="f191">
                    <a:pos x="f295" y="f303"/>
                  </a:cxn>
                  <a:cxn ang="f191">
                    <a:pos x="f304" y="f257"/>
                  </a:cxn>
                  <a:cxn ang="f191">
                    <a:pos x="f305" y="f259"/>
                  </a:cxn>
                  <a:cxn ang="f191">
                    <a:pos x="f306" y="f307"/>
                  </a:cxn>
                  <a:cxn ang="f191">
                    <a:pos x="f308" y="f301"/>
                  </a:cxn>
                  <a:cxn ang="f191">
                    <a:pos x="f309" y="f263"/>
                  </a:cxn>
                  <a:cxn ang="f191">
                    <a:pos x="f310" y="f262"/>
                  </a:cxn>
                  <a:cxn ang="f191">
                    <a:pos x="f311" y="f257"/>
                  </a:cxn>
                  <a:cxn ang="f191">
                    <a:pos x="f311" y="f254"/>
                  </a:cxn>
                  <a:cxn ang="f191">
                    <a:pos x="f279" y="f257"/>
                  </a:cxn>
                  <a:cxn ang="f191">
                    <a:pos x="f256" y="f257"/>
                  </a:cxn>
                </a:cxnLst>
                <a:rect l="f252" t="f255" r="f253" b="f254"/>
                <a:pathLst>
                  <a:path w="682" h="31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1"/>
                    </a:lnTo>
                    <a:lnTo>
                      <a:pt x="f13" y="f14"/>
                    </a:lnTo>
                    <a:lnTo>
                      <a:pt x="f13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18" y="f20"/>
                    </a:lnTo>
                    <a:lnTo>
                      <a:pt x="f21" y="f22"/>
                    </a:lnTo>
                    <a:lnTo>
                      <a:pt x="f6" y="f23"/>
                    </a:lnTo>
                    <a:lnTo>
                      <a:pt x="f24" y="f25"/>
                    </a:lnTo>
                    <a:lnTo>
                      <a:pt x="f24" y="f26"/>
                    </a:lnTo>
                    <a:lnTo>
                      <a:pt x="f27" y="f26"/>
                    </a:lnTo>
                    <a:lnTo>
                      <a:pt x="f28" y="f5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3" y="f32"/>
                    </a:lnTo>
                    <a:lnTo>
                      <a:pt x="f35" y="f32"/>
                    </a:lnTo>
                    <a:lnTo>
                      <a:pt x="f36" y="f23"/>
                    </a:lnTo>
                    <a:lnTo>
                      <a:pt x="f37" y="f38"/>
                    </a:lnTo>
                    <a:lnTo>
                      <a:pt x="f7" y="f39"/>
                    </a:lnTo>
                    <a:lnTo>
                      <a:pt x="f7" y="f1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3"/>
                    </a:lnTo>
                    <a:lnTo>
                      <a:pt x="f47" y="f48"/>
                    </a:lnTo>
                    <a:lnTo>
                      <a:pt x="f49" y="f45"/>
                    </a:lnTo>
                    <a:lnTo>
                      <a:pt x="f5" y="f50"/>
                    </a:lnTo>
                    <a:lnTo>
                      <a:pt x="f51" y="f52"/>
                    </a:lnTo>
                    <a:lnTo>
                      <a:pt x="f53" y="f14"/>
                    </a:lnTo>
                    <a:lnTo>
                      <a:pt x="f46" y="f54"/>
                    </a:lnTo>
                    <a:lnTo>
                      <a:pt x="f55" y="f9"/>
                    </a:lnTo>
                    <a:lnTo>
                      <a:pt x="f56" y="f11"/>
                    </a:lnTo>
                    <a:lnTo>
                      <a:pt x="f57" y="f58"/>
                    </a:lnTo>
                    <a:lnTo>
                      <a:pt x="f41" y="f52"/>
                    </a:lnTo>
                    <a:lnTo>
                      <a:pt x="f59" y="f15"/>
                    </a:lnTo>
                    <a:lnTo>
                      <a:pt x="f60" y="f14"/>
                    </a:lnTo>
                    <a:lnTo>
                      <a:pt x="f61" y="f9"/>
                    </a:lnTo>
                    <a:lnTo>
                      <a:pt x="f61" y="f7"/>
                    </a:lnTo>
                    <a:lnTo>
                      <a:pt x="f31" y="f9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5" name="Freeform 48"/>
              <p:cNvSpPr/>
              <p:nvPr/>
            </p:nvSpPr>
            <p:spPr>
              <a:xfrm>
                <a:off x="6204249" y="3942947"/>
                <a:ext cx="913357" cy="49273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81"/>
                  <a:gd name="f7" fmla="val 312"/>
                  <a:gd name="f8" fmla="val 497"/>
                  <a:gd name="f9" fmla="val 248"/>
                  <a:gd name="f10" fmla="val 531"/>
                  <a:gd name="f11" fmla="val 200"/>
                  <a:gd name="f12" fmla="val 556"/>
                  <a:gd name="f13" fmla="val 176"/>
                  <a:gd name="f14" fmla="val 152"/>
                  <a:gd name="f15" fmla="val 564"/>
                  <a:gd name="f16" fmla="val 120"/>
                  <a:gd name="f17" fmla="val 522"/>
                  <a:gd name="f18" fmla="val 112"/>
                  <a:gd name="f19" fmla="val 480"/>
                  <a:gd name="f20" fmla="val 104"/>
                  <a:gd name="f21" fmla="val 463"/>
                  <a:gd name="f22" fmla="val 80"/>
                  <a:gd name="f23" fmla="val 413"/>
                  <a:gd name="f24" fmla="val 64"/>
                  <a:gd name="f25" fmla="val 88"/>
                  <a:gd name="f26" fmla="val 387"/>
                  <a:gd name="f27" fmla="val 345"/>
                  <a:gd name="f28" fmla="val 72"/>
                  <a:gd name="f29" fmla="val 354"/>
                  <a:gd name="f30" fmla="val 40"/>
                  <a:gd name="f31" fmla="val 269"/>
                  <a:gd name="f32" fmla="val 24"/>
                  <a:gd name="f33" fmla="val 227"/>
                  <a:gd name="f34" fmla="val 202"/>
                  <a:gd name="f35" fmla="val 8"/>
                  <a:gd name="f36" fmla="val 168"/>
                  <a:gd name="f37" fmla="val 160"/>
                  <a:gd name="f38" fmla="val 118"/>
                  <a:gd name="f39" fmla="val 56"/>
                  <a:gd name="f40" fmla="val 76"/>
                  <a:gd name="f41" fmla="val 34"/>
                  <a:gd name="f42" fmla="val 25"/>
                  <a:gd name="f43" fmla="val 84"/>
                  <a:gd name="f44" fmla="val 224"/>
                  <a:gd name="f45" fmla="val 280"/>
                  <a:gd name="f46" fmla="val 288"/>
                  <a:gd name="f47" fmla="val 194"/>
                  <a:gd name="f48" fmla="val 244"/>
                  <a:gd name="f49" fmla="val 296"/>
                  <a:gd name="f50" fmla="val 272"/>
                  <a:gd name="f51" fmla="val 430"/>
                  <a:gd name="f52" fmla="val 455"/>
                  <a:gd name="f53" fmla="+- 0 0 -90"/>
                  <a:gd name="f54" fmla="*/ f3 1 581"/>
                  <a:gd name="f55" fmla="*/ f4 1 312"/>
                  <a:gd name="f56" fmla="+- f7 0 f5"/>
                  <a:gd name="f57" fmla="+- f6 0 f5"/>
                  <a:gd name="f58" fmla="*/ f53 f0 1"/>
                  <a:gd name="f59" fmla="*/ f57 1 581"/>
                  <a:gd name="f60" fmla="*/ f56 1 312"/>
                  <a:gd name="f61" fmla="*/ 497 f57 1"/>
                  <a:gd name="f62" fmla="*/ 248 f56 1"/>
                  <a:gd name="f63" fmla="*/ 531 f57 1"/>
                  <a:gd name="f64" fmla="*/ 200 f56 1"/>
                  <a:gd name="f65" fmla="*/ 556 f57 1"/>
                  <a:gd name="f66" fmla="*/ 176 f56 1"/>
                  <a:gd name="f67" fmla="*/ 581 f57 1"/>
                  <a:gd name="f68" fmla="*/ 152 f56 1"/>
                  <a:gd name="f69" fmla="*/ 564 f57 1"/>
                  <a:gd name="f70" fmla="*/ 120 f56 1"/>
                  <a:gd name="f71" fmla="*/ 522 f57 1"/>
                  <a:gd name="f72" fmla="*/ 112 f56 1"/>
                  <a:gd name="f73" fmla="*/ 480 f57 1"/>
                  <a:gd name="f74" fmla="*/ 104 f56 1"/>
                  <a:gd name="f75" fmla="*/ 463 f57 1"/>
                  <a:gd name="f76" fmla="*/ 80 f56 1"/>
                  <a:gd name="f77" fmla="*/ 413 f57 1"/>
                  <a:gd name="f78" fmla="*/ 64 f56 1"/>
                  <a:gd name="f79" fmla="*/ 88 f56 1"/>
                  <a:gd name="f80" fmla="*/ 387 f57 1"/>
                  <a:gd name="f81" fmla="*/ 345 f57 1"/>
                  <a:gd name="f82" fmla="*/ 72 f56 1"/>
                  <a:gd name="f83" fmla="*/ 354 f57 1"/>
                  <a:gd name="f84" fmla="*/ 40 f56 1"/>
                  <a:gd name="f85" fmla="*/ 312 f57 1"/>
                  <a:gd name="f86" fmla="*/ 269 f57 1"/>
                  <a:gd name="f87" fmla="*/ 24 f56 1"/>
                  <a:gd name="f88" fmla="*/ 227 f57 1"/>
                  <a:gd name="f89" fmla="*/ 0 f56 1"/>
                  <a:gd name="f90" fmla="*/ 202 f57 1"/>
                  <a:gd name="f91" fmla="*/ 8 f56 1"/>
                  <a:gd name="f92" fmla="*/ 168 f57 1"/>
                  <a:gd name="f93" fmla="*/ 160 f57 1"/>
                  <a:gd name="f94" fmla="*/ 118 f57 1"/>
                  <a:gd name="f95" fmla="*/ 56 f56 1"/>
                  <a:gd name="f96" fmla="*/ 76 f57 1"/>
                  <a:gd name="f97" fmla="*/ 34 f57 1"/>
                  <a:gd name="f98" fmla="*/ 0 f57 1"/>
                  <a:gd name="f99" fmla="*/ 25 f57 1"/>
                  <a:gd name="f100" fmla="*/ 84 f57 1"/>
                  <a:gd name="f101" fmla="*/ 224 f56 1"/>
                  <a:gd name="f102" fmla="*/ 280 f56 1"/>
                  <a:gd name="f103" fmla="*/ 152 f57 1"/>
                  <a:gd name="f104" fmla="*/ 288 f56 1"/>
                  <a:gd name="f105" fmla="*/ 194 f57 1"/>
                  <a:gd name="f106" fmla="*/ 312 f56 1"/>
                  <a:gd name="f107" fmla="*/ 244 f57 1"/>
                  <a:gd name="f108" fmla="*/ 296 f56 1"/>
                  <a:gd name="f109" fmla="*/ 272 f56 1"/>
                  <a:gd name="f110" fmla="*/ 430 f57 1"/>
                  <a:gd name="f111" fmla="*/ 455 f57 1"/>
                  <a:gd name="f112" fmla="*/ f58 1 f2"/>
                  <a:gd name="f113" fmla="*/ f61 1 581"/>
                  <a:gd name="f114" fmla="*/ f62 1 312"/>
                  <a:gd name="f115" fmla="*/ f63 1 581"/>
                  <a:gd name="f116" fmla="*/ f64 1 312"/>
                  <a:gd name="f117" fmla="*/ f65 1 581"/>
                  <a:gd name="f118" fmla="*/ f66 1 312"/>
                  <a:gd name="f119" fmla="*/ f67 1 581"/>
                  <a:gd name="f120" fmla="*/ f68 1 312"/>
                  <a:gd name="f121" fmla="*/ f69 1 581"/>
                  <a:gd name="f122" fmla="*/ f70 1 312"/>
                  <a:gd name="f123" fmla="*/ f71 1 581"/>
                  <a:gd name="f124" fmla="*/ f72 1 312"/>
                  <a:gd name="f125" fmla="*/ f73 1 581"/>
                  <a:gd name="f126" fmla="*/ f74 1 312"/>
                  <a:gd name="f127" fmla="*/ f75 1 581"/>
                  <a:gd name="f128" fmla="*/ f76 1 312"/>
                  <a:gd name="f129" fmla="*/ f77 1 581"/>
                  <a:gd name="f130" fmla="*/ f78 1 312"/>
                  <a:gd name="f131" fmla="*/ f79 1 312"/>
                  <a:gd name="f132" fmla="*/ f80 1 581"/>
                  <a:gd name="f133" fmla="*/ f81 1 581"/>
                  <a:gd name="f134" fmla="*/ f82 1 312"/>
                  <a:gd name="f135" fmla="*/ f83 1 581"/>
                  <a:gd name="f136" fmla="*/ f84 1 312"/>
                  <a:gd name="f137" fmla="*/ f85 1 581"/>
                  <a:gd name="f138" fmla="*/ f86 1 581"/>
                  <a:gd name="f139" fmla="*/ f87 1 312"/>
                  <a:gd name="f140" fmla="*/ f88 1 581"/>
                  <a:gd name="f141" fmla="*/ f89 1 312"/>
                  <a:gd name="f142" fmla="*/ f90 1 581"/>
                  <a:gd name="f143" fmla="*/ f91 1 312"/>
                  <a:gd name="f144" fmla="*/ f92 1 581"/>
                  <a:gd name="f145" fmla="*/ f93 1 581"/>
                  <a:gd name="f146" fmla="*/ f94 1 581"/>
                  <a:gd name="f147" fmla="*/ f95 1 312"/>
                  <a:gd name="f148" fmla="*/ f96 1 581"/>
                  <a:gd name="f149" fmla="*/ f97 1 581"/>
                  <a:gd name="f150" fmla="*/ f98 1 581"/>
                  <a:gd name="f151" fmla="*/ f99 1 581"/>
                  <a:gd name="f152" fmla="*/ f100 1 581"/>
                  <a:gd name="f153" fmla="*/ f101 1 312"/>
                  <a:gd name="f154" fmla="*/ f102 1 312"/>
                  <a:gd name="f155" fmla="*/ f103 1 581"/>
                  <a:gd name="f156" fmla="*/ f104 1 312"/>
                  <a:gd name="f157" fmla="*/ f105 1 581"/>
                  <a:gd name="f158" fmla="*/ f106 1 312"/>
                  <a:gd name="f159" fmla="*/ f107 1 581"/>
                  <a:gd name="f160" fmla="*/ f108 1 312"/>
                  <a:gd name="f161" fmla="*/ f109 1 312"/>
                  <a:gd name="f162" fmla="*/ f110 1 581"/>
                  <a:gd name="f163" fmla="*/ f111 1 581"/>
                  <a:gd name="f164" fmla="+- f112 0 f1"/>
                  <a:gd name="f165" fmla="*/ f113 1 f59"/>
                  <a:gd name="f166" fmla="*/ f114 1 f60"/>
                  <a:gd name="f167" fmla="*/ f115 1 f59"/>
                  <a:gd name="f168" fmla="*/ f116 1 f60"/>
                  <a:gd name="f169" fmla="*/ f117 1 f59"/>
                  <a:gd name="f170" fmla="*/ f118 1 f60"/>
                  <a:gd name="f171" fmla="*/ f119 1 f59"/>
                  <a:gd name="f172" fmla="*/ f120 1 f60"/>
                  <a:gd name="f173" fmla="*/ f121 1 f59"/>
                  <a:gd name="f174" fmla="*/ f122 1 f60"/>
                  <a:gd name="f175" fmla="*/ f123 1 f59"/>
                  <a:gd name="f176" fmla="*/ f124 1 f60"/>
                  <a:gd name="f177" fmla="*/ f125 1 f59"/>
                  <a:gd name="f178" fmla="*/ f126 1 f60"/>
                  <a:gd name="f179" fmla="*/ f127 1 f59"/>
                  <a:gd name="f180" fmla="*/ f128 1 f60"/>
                  <a:gd name="f181" fmla="*/ f129 1 f59"/>
                  <a:gd name="f182" fmla="*/ f130 1 f60"/>
                  <a:gd name="f183" fmla="*/ f131 1 f60"/>
                  <a:gd name="f184" fmla="*/ f132 1 f59"/>
                  <a:gd name="f185" fmla="*/ f133 1 f59"/>
                  <a:gd name="f186" fmla="*/ f134 1 f60"/>
                  <a:gd name="f187" fmla="*/ f135 1 f59"/>
                  <a:gd name="f188" fmla="*/ f136 1 f60"/>
                  <a:gd name="f189" fmla="*/ f137 1 f59"/>
                  <a:gd name="f190" fmla="*/ f138 1 f59"/>
                  <a:gd name="f191" fmla="*/ f139 1 f60"/>
                  <a:gd name="f192" fmla="*/ f140 1 f59"/>
                  <a:gd name="f193" fmla="*/ f141 1 f60"/>
                  <a:gd name="f194" fmla="*/ f142 1 f59"/>
                  <a:gd name="f195" fmla="*/ f143 1 f60"/>
                  <a:gd name="f196" fmla="*/ f144 1 f59"/>
                  <a:gd name="f197" fmla="*/ f145 1 f59"/>
                  <a:gd name="f198" fmla="*/ f146 1 f59"/>
                  <a:gd name="f199" fmla="*/ f147 1 f60"/>
                  <a:gd name="f200" fmla="*/ f148 1 f59"/>
                  <a:gd name="f201" fmla="*/ f149 1 f59"/>
                  <a:gd name="f202" fmla="*/ f150 1 f59"/>
                  <a:gd name="f203" fmla="*/ f151 1 f59"/>
                  <a:gd name="f204" fmla="*/ f152 1 f59"/>
                  <a:gd name="f205" fmla="*/ f153 1 f60"/>
                  <a:gd name="f206" fmla="*/ f154 1 f60"/>
                  <a:gd name="f207" fmla="*/ f155 1 f59"/>
                  <a:gd name="f208" fmla="*/ f156 1 f60"/>
                  <a:gd name="f209" fmla="*/ f157 1 f59"/>
                  <a:gd name="f210" fmla="*/ f158 1 f60"/>
                  <a:gd name="f211" fmla="*/ f159 1 f59"/>
                  <a:gd name="f212" fmla="*/ f160 1 f60"/>
                  <a:gd name="f213" fmla="*/ f161 1 f60"/>
                  <a:gd name="f214" fmla="*/ f162 1 f59"/>
                  <a:gd name="f215" fmla="*/ f163 1 f59"/>
                  <a:gd name="f216" fmla="*/ f202 f54 1"/>
                  <a:gd name="f217" fmla="*/ f171 f54 1"/>
                  <a:gd name="f218" fmla="*/ f210 f55 1"/>
                  <a:gd name="f219" fmla="*/ f193 f55 1"/>
                  <a:gd name="f220" fmla="*/ f165 f54 1"/>
                  <a:gd name="f221" fmla="*/ f166 f55 1"/>
                  <a:gd name="f222" fmla="*/ f167 f54 1"/>
                  <a:gd name="f223" fmla="*/ f168 f55 1"/>
                  <a:gd name="f224" fmla="*/ f169 f54 1"/>
                  <a:gd name="f225" fmla="*/ f170 f55 1"/>
                  <a:gd name="f226" fmla="*/ f172 f55 1"/>
                  <a:gd name="f227" fmla="*/ f173 f54 1"/>
                  <a:gd name="f228" fmla="*/ f174 f55 1"/>
                  <a:gd name="f229" fmla="*/ f175 f54 1"/>
                  <a:gd name="f230" fmla="*/ f176 f55 1"/>
                  <a:gd name="f231" fmla="*/ f177 f54 1"/>
                  <a:gd name="f232" fmla="*/ f178 f55 1"/>
                  <a:gd name="f233" fmla="*/ f179 f54 1"/>
                  <a:gd name="f234" fmla="*/ f180 f55 1"/>
                  <a:gd name="f235" fmla="*/ f181 f54 1"/>
                  <a:gd name="f236" fmla="*/ f182 f55 1"/>
                  <a:gd name="f237" fmla="*/ f183 f55 1"/>
                  <a:gd name="f238" fmla="*/ f184 f54 1"/>
                  <a:gd name="f239" fmla="*/ f185 f54 1"/>
                  <a:gd name="f240" fmla="*/ f186 f55 1"/>
                  <a:gd name="f241" fmla="*/ f187 f54 1"/>
                  <a:gd name="f242" fmla="*/ f188 f55 1"/>
                  <a:gd name="f243" fmla="*/ f189 f54 1"/>
                  <a:gd name="f244" fmla="*/ f190 f54 1"/>
                  <a:gd name="f245" fmla="*/ f191 f55 1"/>
                  <a:gd name="f246" fmla="*/ f192 f54 1"/>
                  <a:gd name="f247" fmla="*/ f194 f54 1"/>
                  <a:gd name="f248" fmla="*/ f195 f55 1"/>
                  <a:gd name="f249" fmla="*/ f196 f54 1"/>
                  <a:gd name="f250" fmla="*/ f197 f54 1"/>
                  <a:gd name="f251" fmla="*/ f198 f54 1"/>
                  <a:gd name="f252" fmla="*/ f199 f55 1"/>
                  <a:gd name="f253" fmla="*/ f200 f54 1"/>
                  <a:gd name="f254" fmla="*/ f201 f54 1"/>
                  <a:gd name="f255" fmla="*/ f203 f54 1"/>
                  <a:gd name="f256" fmla="*/ f204 f54 1"/>
                  <a:gd name="f257" fmla="*/ f205 f55 1"/>
                  <a:gd name="f258" fmla="*/ f206 f55 1"/>
                  <a:gd name="f259" fmla="*/ f207 f54 1"/>
                  <a:gd name="f260" fmla="*/ f208 f55 1"/>
                  <a:gd name="f261" fmla="*/ f209 f54 1"/>
                  <a:gd name="f262" fmla="*/ f211 f54 1"/>
                  <a:gd name="f263" fmla="*/ f212 f55 1"/>
                  <a:gd name="f264" fmla="*/ f213 f55 1"/>
                  <a:gd name="f265" fmla="*/ f214 f54 1"/>
                  <a:gd name="f266" fmla="*/ f215 f54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64">
                    <a:pos x="f220" y="f221"/>
                  </a:cxn>
                  <a:cxn ang="f164">
                    <a:pos x="f222" y="f223"/>
                  </a:cxn>
                  <a:cxn ang="f164">
                    <a:pos x="f224" y="f225"/>
                  </a:cxn>
                  <a:cxn ang="f164">
                    <a:pos x="f217" y="f226"/>
                  </a:cxn>
                  <a:cxn ang="f164">
                    <a:pos x="f227" y="f228"/>
                  </a:cxn>
                  <a:cxn ang="f164">
                    <a:pos x="f229" y="f230"/>
                  </a:cxn>
                  <a:cxn ang="f164">
                    <a:pos x="f231" y="f232"/>
                  </a:cxn>
                  <a:cxn ang="f164">
                    <a:pos x="f233" y="f234"/>
                  </a:cxn>
                  <a:cxn ang="f164">
                    <a:pos x="f235" y="f236"/>
                  </a:cxn>
                  <a:cxn ang="f164">
                    <a:pos x="f235" y="f237"/>
                  </a:cxn>
                  <a:cxn ang="f164">
                    <a:pos x="f238" y="f232"/>
                  </a:cxn>
                  <a:cxn ang="f164">
                    <a:pos x="f239" y="f240"/>
                  </a:cxn>
                  <a:cxn ang="f164">
                    <a:pos x="f241" y="f242"/>
                  </a:cxn>
                  <a:cxn ang="f164">
                    <a:pos x="f243" y="f242"/>
                  </a:cxn>
                  <a:cxn ang="f164">
                    <a:pos x="f244" y="f245"/>
                  </a:cxn>
                  <a:cxn ang="f164">
                    <a:pos x="f246" y="f219"/>
                  </a:cxn>
                  <a:cxn ang="f164">
                    <a:pos x="f246" y="f245"/>
                  </a:cxn>
                  <a:cxn ang="f164">
                    <a:pos x="f247" y="f248"/>
                  </a:cxn>
                  <a:cxn ang="f164">
                    <a:pos x="f249" y="f248"/>
                  </a:cxn>
                  <a:cxn ang="f164">
                    <a:pos x="f250" y="f242"/>
                  </a:cxn>
                  <a:cxn ang="f164">
                    <a:pos x="f251" y="f252"/>
                  </a:cxn>
                  <a:cxn ang="f164">
                    <a:pos x="f253" y="f234"/>
                  </a:cxn>
                  <a:cxn ang="f164">
                    <a:pos x="f254" y="f237"/>
                  </a:cxn>
                  <a:cxn ang="f164">
                    <a:pos x="f216" y="f230"/>
                  </a:cxn>
                  <a:cxn ang="f164">
                    <a:pos x="f254" y="f226"/>
                  </a:cxn>
                  <a:cxn ang="f164">
                    <a:pos x="f255" y="f225"/>
                  </a:cxn>
                  <a:cxn ang="f164">
                    <a:pos x="f256" y="f257"/>
                  </a:cxn>
                  <a:cxn ang="f164">
                    <a:pos x="f250" y="f258"/>
                  </a:cxn>
                  <a:cxn ang="f164">
                    <a:pos x="f259" y="f260"/>
                  </a:cxn>
                  <a:cxn ang="f164">
                    <a:pos x="f261" y="f218"/>
                  </a:cxn>
                  <a:cxn ang="f164">
                    <a:pos x="f262" y="f263"/>
                  </a:cxn>
                  <a:cxn ang="f164">
                    <a:pos x="f244" y="f221"/>
                  </a:cxn>
                  <a:cxn ang="f164">
                    <a:pos x="f239" y="f264"/>
                  </a:cxn>
                  <a:cxn ang="f164">
                    <a:pos x="f265" y="f264"/>
                  </a:cxn>
                  <a:cxn ang="f164">
                    <a:pos x="f265" y="f258"/>
                  </a:cxn>
                  <a:cxn ang="f164">
                    <a:pos x="f266" y="f221"/>
                  </a:cxn>
                  <a:cxn ang="f164">
                    <a:pos x="f220" y="f221"/>
                  </a:cxn>
                </a:cxnLst>
                <a:rect l="f216" t="f219" r="f217" b="f218"/>
                <a:pathLst>
                  <a:path w="581" h="31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6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3" y="f25"/>
                    </a:lnTo>
                    <a:lnTo>
                      <a:pt x="f26" y="f20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7" y="f30"/>
                    </a:lnTo>
                    <a:lnTo>
                      <a:pt x="f31" y="f32"/>
                    </a:lnTo>
                    <a:lnTo>
                      <a:pt x="f33" y="f5"/>
                    </a:lnTo>
                    <a:lnTo>
                      <a:pt x="f33" y="f32"/>
                    </a:lnTo>
                    <a:lnTo>
                      <a:pt x="f34" y="f35"/>
                    </a:lnTo>
                    <a:lnTo>
                      <a:pt x="f36" y="f35"/>
                    </a:lnTo>
                    <a:lnTo>
                      <a:pt x="f37" y="f30"/>
                    </a:lnTo>
                    <a:lnTo>
                      <a:pt x="f38" y="f39"/>
                    </a:lnTo>
                    <a:lnTo>
                      <a:pt x="f40" y="f22"/>
                    </a:lnTo>
                    <a:lnTo>
                      <a:pt x="f41" y="f25"/>
                    </a:lnTo>
                    <a:lnTo>
                      <a:pt x="f5" y="f18"/>
                    </a:lnTo>
                    <a:lnTo>
                      <a:pt x="f41" y="f14"/>
                    </a:lnTo>
                    <a:lnTo>
                      <a:pt x="f42" y="f13"/>
                    </a:lnTo>
                    <a:lnTo>
                      <a:pt x="f43" y="f44"/>
                    </a:lnTo>
                    <a:lnTo>
                      <a:pt x="f37" y="f45"/>
                    </a:lnTo>
                    <a:lnTo>
                      <a:pt x="f14" y="f46"/>
                    </a:lnTo>
                    <a:lnTo>
                      <a:pt x="f47" y="f7"/>
                    </a:lnTo>
                    <a:lnTo>
                      <a:pt x="f48" y="f49"/>
                    </a:lnTo>
                    <a:lnTo>
                      <a:pt x="f31" y="f9"/>
                    </a:lnTo>
                    <a:lnTo>
                      <a:pt x="f27" y="f50"/>
                    </a:lnTo>
                    <a:lnTo>
                      <a:pt x="f51" y="f50"/>
                    </a:lnTo>
                    <a:lnTo>
                      <a:pt x="f51" y="f45"/>
                    </a:lnTo>
                    <a:lnTo>
                      <a:pt x="f52" y="f9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6" name="Freeform 49"/>
              <p:cNvSpPr/>
              <p:nvPr/>
            </p:nvSpPr>
            <p:spPr>
              <a:xfrm>
                <a:off x="6443200" y="4713622"/>
                <a:ext cx="437028" cy="31585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78"/>
                  <a:gd name="f7" fmla="val 200"/>
                  <a:gd name="f8" fmla="val 50"/>
                  <a:gd name="f9" fmla="val 192"/>
                  <a:gd name="f10" fmla="val 92"/>
                  <a:gd name="f11" fmla="val 160"/>
                  <a:gd name="f12" fmla="val 117"/>
                  <a:gd name="f13" fmla="val 176"/>
                  <a:gd name="f14" fmla="val 151"/>
                  <a:gd name="f15" fmla="val 184"/>
                  <a:gd name="f16" fmla="val 168"/>
                  <a:gd name="f17" fmla="val 152"/>
                  <a:gd name="f18" fmla="val 202"/>
                  <a:gd name="f19" fmla="val 144"/>
                  <a:gd name="f20" fmla="val 104"/>
                  <a:gd name="f21" fmla="val 235"/>
                  <a:gd name="f22" fmla="val 64"/>
                  <a:gd name="f23" fmla="val 48"/>
                  <a:gd name="f24" fmla="val 227"/>
                  <a:gd name="f25" fmla="val 8"/>
                  <a:gd name="f26" fmla="val 32"/>
                  <a:gd name="f27" fmla="val 185"/>
                  <a:gd name="f28" fmla="val 40"/>
                  <a:gd name="f29" fmla="val 134"/>
                  <a:gd name="f30" fmla="val 101"/>
                  <a:gd name="f31" fmla="val 42"/>
                  <a:gd name="f32" fmla="val 72"/>
                  <a:gd name="f33" fmla="val 96"/>
                  <a:gd name="f34" fmla="val 25"/>
                  <a:gd name="f35" fmla="val 16"/>
                  <a:gd name="f36" fmla="+- 0 0 -90"/>
                  <a:gd name="f37" fmla="*/ f3 1 278"/>
                  <a:gd name="f38" fmla="*/ f4 1 200"/>
                  <a:gd name="f39" fmla="+- f7 0 f5"/>
                  <a:gd name="f40" fmla="+- f6 0 f5"/>
                  <a:gd name="f41" fmla="*/ f36 f0 1"/>
                  <a:gd name="f42" fmla="*/ f40 1 278"/>
                  <a:gd name="f43" fmla="*/ f39 1 200"/>
                  <a:gd name="f44" fmla="*/ f41 1 f2"/>
                  <a:gd name="f45" fmla="*/ 50 1 f42"/>
                  <a:gd name="f46" fmla="*/ 192 1 f43"/>
                  <a:gd name="f47" fmla="*/ 92 1 f42"/>
                  <a:gd name="f48" fmla="*/ 160 1 f43"/>
                  <a:gd name="f49" fmla="*/ 117 1 f42"/>
                  <a:gd name="f50" fmla="*/ 176 1 f43"/>
                  <a:gd name="f51" fmla="*/ 151 1 f42"/>
                  <a:gd name="f52" fmla="*/ 184 1 f43"/>
                  <a:gd name="f53" fmla="*/ 168 1 f42"/>
                  <a:gd name="f54" fmla="*/ 152 1 f43"/>
                  <a:gd name="f55" fmla="*/ 202 1 f42"/>
                  <a:gd name="f56" fmla="*/ 144 1 f43"/>
                  <a:gd name="f57" fmla="*/ 104 1 f43"/>
                  <a:gd name="f58" fmla="*/ 235 1 f42"/>
                  <a:gd name="f59" fmla="*/ 64 1 f43"/>
                  <a:gd name="f60" fmla="*/ 278 1 f42"/>
                  <a:gd name="f61" fmla="*/ 48 1 f43"/>
                  <a:gd name="f62" fmla="*/ 0 1 f43"/>
                  <a:gd name="f63" fmla="*/ 227 1 f42"/>
                  <a:gd name="f64" fmla="*/ 8 1 f43"/>
                  <a:gd name="f65" fmla="*/ 32 1 f43"/>
                  <a:gd name="f66" fmla="*/ 185 1 f42"/>
                  <a:gd name="f67" fmla="*/ 40 1 f43"/>
                  <a:gd name="f68" fmla="*/ 134 1 f42"/>
                  <a:gd name="f69" fmla="*/ 101 1 f42"/>
                  <a:gd name="f70" fmla="*/ 42 1 f42"/>
                  <a:gd name="f71" fmla="*/ 8 1 f42"/>
                  <a:gd name="f72" fmla="*/ 72 1 f43"/>
                  <a:gd name="f73" fmla="*/ 0 1 f42"/>
                  <a:gd name="f74" fmla="*/ 96 1 f43"/>
                  <a:gd name="f75" fmla="*/ 25 1 f42"/>
                  <a:gd name="f76" fmla="*/ 200 1 f43"/>
                  <a:gd name="f77" fmla="*/ 16 1 f42"/>
                  <a:gd name="f78" fmla="*/ f6 1 f42"/>
                  <a:gd name="f79" fmla="*/ f7 1 f43"/>
                  <a:gd name="f80" fmla="+- f44 0 f1"/>
                  <a:gd name="f81" fmla="*/ f73 f37 1"/>
                  <a:gd name="f82" fmla="*/ f78 f37 1"/>
                  <a:gd name="f83" fmla="*/ f79 f38 1"/>
                  <a:gd name="f84" fmla="*/ f62 f38 1"/>
                  <a:gd name="f85" fmla="*/ f45 f37 1"/>
                  <a:gd name="f86" fmla="*/ f46 f38 1"/>
                  <a:gd name="f87" fmla="*/ f47 f37 1"/>
                  <a:gd name="f88" fmla="*/ f48 f38 1"/>
                  <a:gd name="f89" fmla="*/ f49 f37 1"/>
                  <a:gd name="f90" fmla="*/ f50 f38 1"/>
                  <a:gd name="f91" fmla="*/ f51 f37 1"/>
                  <a:gd name="f92" fmla="*/ f52 f38 1"/>
                  <a:gd name="f93" fmla="*/ f53 f37 1"/>
                  <a:gd name="f94" fmla="*/ f54 f38 1"/>
                  <a:gd name="f95" fmla="*/ f55 f37 1"/>
                  <a:gd name="f96" fmla="*/ f56 f38 1"/>
                  <a:gd name="f97" fmla="*/ f57 f38 1"/>
                  <a:gd name="f98" fmla="*/ f58 f37 1"/>
                  <a:gd name="f99" fmla="*/ f59 f38 1"/>
                  <a:gd name="f100" fmla="*/ f60 f37 1"/>
                  <a:gd name="f101" fmla="*/ f61 f38 1"/>
                  <a:gd name="f102" fmla="*/ f63 f37 1"/>
                  <a:gd name="f103" fmla="*/ f64 f38 1"/>
                  <a:gd name="f104" fmla="*/ f65 f38 1"/>
                  <a:gd name="f105" fmla="*/ f66 f37 1"/>
                  <a:gd name="f106" fmla="*/ f67 f38 1"/>
                  <a:gd name="f107" fmla="*/ f68 f37 1"/>
                  <a:gd name="f108" fmla="*/ f69 f37 1"/>
                  <a:gd name="f109" fmla="*/ f70 f37 1"/>
                  <a:gd name="f110" fmla="*/ f71 f37 1"/>
                  <a:gd name="f111" fmla="*/ f72 f38 1"/>
                  <a:gd name="f112" fmla="*/ f74 f38 1"/>
                  <a:gd name="f113" fmla="*/ f75 f37 1"/>
                  <a:gd name="f114" fmla="*/ f76 f38 1"/>
                  <a:gd name="f115" fmla="*/ f77 f3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0">
                    <a:pos x="f85" y="f86"/>
                  </a:cxn>
                  <a:cxn ang="f80">
                    <a:pos x="f87" y="f88"/>
                  </a:cxn>
                  <a:cxn ang="f80">
                    <a:pos x="f89" y="f90"/>
                  </a:cxn>
                  <a:cxn ang="f80">
                    <a:pos x="f91" y="f92"/>
                  </a:cxn>
                  <a:cxn ang="f80">
                    <a:pos x="f93" y="f94"/>
                  </a:cxn>
                  <a:cxn ang="f80">
                    <a:pos x="f95" y="f96"/>
                  </a:cxn>
                  <a:cxn ang="f80">
                    <a:pos x="f95" y="f97"/>
                  </a:cxn>
                  <a:cxn ang="f80">
                    <a:pos x="f98" y="f99"/>
                  </a:cxn>
                  <a:cxn ang="f80">
                    <a:pos x="f100" y="f101"/>
                  </a:cxn>
                  <a:cxn ang="f80">
                    <a:pos x="f98" y="f84"/>
                  </a:cxn>
                  <a:cxn ang="f80">
                    <a:pos x="f102" y="f103"/>
                  </a:cxn>
                  <a:cxn ang="f80">
                    <a:pos x="f102" y="f104"/>
                  </a:cxn>
                  <a:cxn ang="f80">
                    <a:pos x="f105" y="f106"/>
                  </a:cxn>
                  <a:cxn ang="f80">
                    <a:pos x="f107" y="f106"/>
                  </a:cxn>
                  <a:cxn ang="f80">
                    <a:pos x="f108" y="f99"/>
                  </a:cxn>
                  <a:cxn ang="f80">
                    <a:pos x="f109" y="f99"/>
                  </a:cxn>
                  <a:cxn ang="f80">
                    <a:pos x="f110" y="f111"/>
                  </a:cxn>
                  <a:cxn ang="f80">
                    <a:pos x="f81" y="f112"/>
                  </a:cxn>
                  <a:cxn ang="f80">
                    <a:pos x="f110" y="f94"/>
                  </a:cxn>
                  <a:cxn ang="f80">
                    <a:pos x="f81" y="f88"/>
                  </a:cxn>
                  <a:cxn ang="f80">
                    <a:pos x="f113" y="f94"/>
                  </a:cxn>
                  <a:cxn ang="f80">
                    <a:pos x="f110" y="f90"/>
                  </a:cxn>
                  <a:cxn ang="f80">
                    <a:pos x="f110" y="f114"/>
                  </a:cxn>
                  <a:cxn ang="f80">
                    <a:pos x="f115" y="f114"/>
                  </a:cxn>
                  <a:cxn ang="f80">
                    <a:pos x="f85" y="f86"/>
                  </a:cxn>
                </a:cxnLst>
                <a:rect l="f81" t="f84" r="f82" b="f83"/>
                <a:pathLst>
                  <a:path w="278" h="200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18" y="f20"/>
                    </a:lnTo>
                    <a:lnTo>
                      <a:pt x="f21" y="f22"/>
                    </a:lnTo>
                    <a:lnTo>
                      <a:pt x="f6" y="f23"/>
                    </a:lnTo>
                    <a:lnTo>
                      <a:pt x="f21" y="f5"/>
                    </a:lnTo>
                    <a:lnTo>
                      <a:pt x="f24" y="f25"/>
                    </a:lnTo>
                    <a:lnTo>
                      <a:pt x="f24" y="f26"/>
                    </a:lnTo>
                    <a:lnTo>
                      <a:pt x="f27" y="f28"/>
                    </a:lnTo>
                    <a:lnTo>
                      <a:pt x="f29" y="f28"/>
                    </a:lnTo>
                    <a:lnTo>
                      <a:pt x="f30" y="f22"/>
                    </a:lnTo>
                    <a:lnTo>
                      <a:pt x="f31" y="f22"/>
                    </a:lnTo>
                    <a:lnTo>
                      <a:pt x="f25" y="f32"/>
                    </a:lnTo>
                    <a:lnTo>
                      <a:pt x="f5" y="f33"/>
                    </a:lnTo>
                    <a:lnTo>
                      <a:pt x="f25" y="f17"/>
                    </a:lnTo>
                    <a:lnTo>
                      <a:pt x="f5" y="f11"/>
                    </a:lnTo>
                    <a:lnTo>
                      <a:pt x="f34" y="f17"/>
                    </a:lnTo>
                    <a:lnTo>
                      <a:pt x="f25" y="f13"/>
                    </a:lnTo>
                    <a:lnTo>
                      <a:pt x="f25" y="f7"/>
                    </a:lnTo>
                    <a:lnTo>
                      <a:pt x="f35" y="f7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7" name="Freeform 50"/>
              <p:cNvSpPr/>
              <p:nvPr/>
            </p:nvSpPr>
            <p:spPr>
              <a:xfrm>
                <a:off x="6455782" y="4802063"/>
                <a:ext cx="861474" cy="65696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548"/>
                  <a:gd name="f8" fmla="val 416"/>
                  <a:gd name="f9" fmla="val 388"/>
                  <a:gd name="f10" fmla="val 379"/>
                  <a:gd name="f11" fmla="val 344"/>
                  <a:gd name="f12" fmla="val 345"/>
                  <a:gd name="f13" fmla="val 328"/>
                  <a:gd name="f14" fmla="val 320"/>
                  <a:gd name="f15" fmla="val 296"/>
                  <a:gd name="f16" fmla="val 270"/>
                  <a:gd name="f17" fmla="val 264"/>
                  <a:gd name="f18" fmla="val 236"/>
                  <a:gd name="f19" fmla="val 216"/>
                  <a:gd name="f20" fmla="val 202"/>
                  <a:gd name="f21" fmla="val 200"/>
                  <a:gd name="f22" fmla="val 219"/>
                  <a:gd name="f23" fmla="val 152"/>
                  <a:gd name="f24" fmla="val 168"/>
                  <a:gd name="f25" fmla="val 278"/>
                  <a:gd name="f26" fmla="val 144"/>
                  <a:gd name="f27" fmla="val 312"/>
                  <a:gd name="f28" fmla="val 136"/>
                  <a:gd name="f29" fmla="val 354"/>
                  <a:gd name="f30" fmla="val 404"/>
                  <a:gd name="f31" fmla="val 438"/>
                  <a:gd name="f32" fmla="val 472"/>
                  <a:gd name="f33" fmla="val 522"/>
                  <a:gd name="f34" fmla="val 160"/>
                  <a:gd name="f35" fmla="val 128"/>
                  <a:gd name="f36" fmla="val 120"/>
                  <a:gd name="f37" fmla="val 112"/>
                  <a:gd name="f38" fmla="val 497"/>
                  <a:gd name="f39" fmla="val 80"/>
                  <a:gd name="f40" fmla="val 480"/>
                  <a:gd name="f41" fmla="val 48"/>
                  <a:gd name="f42" fmla="val 421"/>
                  <a:gd name="f43" fmla="val 72"/>
                  <a:gd name="f44" fmla="val 56"/>
                  <a:gd name="f45" fmla="val 40"/>
                  <a:gd name="f46" fmla="val 295"/>
                  <a:gd name="f47" fmla="val 16"/>
                  <a:gd name="f48" fmla="val 261"/>
                  <a:gd name="f49" fmla="val 227"/>
                  <a:gd name="f50" fmla="val 8"/>
                  <a:gd name="f51" fmla="val 194"/>
                  <a:gd name="f52" fmla="val 88"/>
                  <a:gd name="f53" fmla="val 96"/>
                  <a:gd name="f54" fmla="val 143"/>
                  <a:gd name="f55" fmla="val 109"/>
                  <a:gd name="f56" fmla="val 84"/>
                  <a:gd name="f57" fmla="val 104"/>
                  <a:gd name="f58" fmla="val 42"/>
                  <a:gd name="f59" fmla="val 34"/>
                  <a:gd name="f60" fmla="val 126"/>
                  <a:gd name="f61" fmla="val 192"/>
                  <a:gd name="f62" fmla="val 240"/>
                  <a:gd name="f63" fmla="val 177"/>
                  <a:gd name="f64" fmla="val 272"/>
                  <a:gd name="f65" fmla="val 336"/>
                  <a:gd name="f66" fmla="val 253"/>
                  <a:gd name="f67" fmla="val 352"/>
                  <a:gd name="f68" fmla="val 371"/>
                  <a:gd name="f69" fmla="val 384"/>
                  <a:gd name="f70" fmla="val 392"/>
                  <a:gd name="f71" fmla="val 413"/>
                  <a:gd name="f72" fmla="+- 0 0 -90"/>
                  <a:gd name="f73" fmla="*/ f4 1 548"/>
                  <a:gd name="f74" fmla="*/ f5 1 416"/>
                  <a:gd name="f75" fmla="+- f8 0 f6"/>
                  <a:gd name="f76" fmla="+- f7 0 f6"/>
                  <a:gd name="f77" fmla="*/ f72 f0 1"/>
                  <a:gd name="f78" fmla="*/ f76 1 548"/>
                  <a:gd name="f79" fmla="*/ f75 1 416"/>
                  <a:gd name="f80" fmla="*/ 388 f76 1"/>
                  <a:gd name="f81" fmla="*/ 360 f75 1"/>
                  <a:gd name="f82" fmla="*/ 379 f76 1"/>
                  <a:gd name="f83" fmla="*/ 344 f75 1"/>
                  <a:gd name="f84" fmla="*/ 345 f76 1"/>
                  <a:gd name="f85" fmla="*/ 328 f75 1"/>
                  <a:gd name="f86" fmla="*/ 320 f76 1"/>
                  <a:gd name="f87" fmla="*/ 296 f75 1"/>
                  <a:gd name="f88" fmla="*/ 270 f76 1"/>
                  <a:gd name="f89" fmla="*/ 264 f75 1"/>
                  <a:gd name="f90" fmla="*/ 236 f76 1"/>
                  <a:gd name="f91" fmla="*/ 216 f75 1"/>
                  <a:gd name="f92" fmla="*/ 202 f76 1"/>
                  <a:gd name="f93" fmla="*/ 200 f75 1"/>
                  <a:gd name="f94" fmla="*/ 219 f76 1"/>
                  <a:gd name="f95" fmla="*/ 152 f75 1"/>
                  <a:gd name="f96" fmla="*/ 168 f75 1"/>
                  <a:gd name="f97" fmla="*/ 278 f76 1"/>
                  <a:gd name="f98" fmla="*/ 144 f75 1"/>
                  <a:gd name="f99" fmla="*/ 312 f76 1"/>
                  <a:gd name="f100" fmla="*/ 136 f75 1"/>
                  <a:gd name="f101" fmla="*/ 354 f76 1"/>
                  <a:gd name="f102" fmla="*/ 404 f76 1"/>
                  <a:gd name="f103" fmla="*/ 438 f76 1"/>
                  <a:gd name="f104" fmla="*/ 472 f76 1"/>
                  <a:gd name="f105" fmla="*/ 522 f76 1"/>
                  <a:gd name="f106" fmla="*/ 160 f75 1"/>
                  <a:gd name="f107" fmla="*/ 128 f75 1"/>
                  <a:gd name="f108" fmla="*/ 548 f76 1"/>
                  <a:gd name="f109" fmla="*/ 120 f75 1"/>
                  <a:gd name="f110" fmla="*/ 112 f75 1"/>
                  <a:gd name="f111" fmla="*/ 497 f76 1"/>
                  <a:gd name="f112" fmla="*/ 80 f75 1"/>
                  <a:gd name="f113" fmla="*/ 480 f76 1"/>
                  <a:gd name="f114" fmla="*/ 48 f75 1"/>
                  <a:gd name="f115" fmla="*/ 421 f76 1"/>
                  <a:gd name="f116" fmla="*/ 72 f75 1"/>
                  <a:gd name="f117" fmla="*/ 56 f75 1"/>
                  <a:gd name="f118" fmla="*/ 40 f75 1"/>
                  <a:gd name="f119" fmla="*/ 295 f76 1"/>
                  <a:gd name="f120" fmla="*/ 16 f75 1"/>
                  <a:gd name="f121" fmla="*/ 261 f76 1"/>
                  <a:gd name="f122" fmla="*/ 0 f75 1"/>
                  <a:gd name="f123" fmla="*/ 227 f76 1"/>
                  <a:gd name="f124" fmla="*/ 8 f75 1"/>
                  <a:gd name="f125" fmla="*/ 194 f76 1"/>
                  <a:gd name="f126" fmla="*/ 88 f75 1"/>
                  <a:gd name="f127" fmla="*/ 160 f76 1"/>
                  <a:gd name="f128" fmla="*/ 96 f75 1"/>
                  <a:gd name="f129" fmla="*/ 143 f76 1"/>
                  <a:gd name="f130" fmla="*/ 109 f76 1"/>
                  <a:gd name="f131" fmla="*/ 84 f76 1"/>
                  <a:gd name="f132" fmla="*/ 104 f75 1"/>
                  <a:gd name="f133" fmla="*/ 42 f76 1"/>
                  <a:gd name="f134" fmla="*/ 8 f76 1"/>
                  <a:gd name="f135" fmla="*/ 0 f76 1"/>
                  <a:gd name="f136" fmla="*/ 34 f76 1"/>
                  <a:gd name="f137" fmla="*/ 126 f76 1"/>
                  <a:gd name="f138" fmla="*/ 192 f75 1"/>
                  <a:gd name="f139" fmla="*/ 240 f75 1"/>
                  <a:gd name="f140" fmla="*/ 177 f76 1"/>
                  <a:gd name="f141" fmla="*/ 272 f75 1"/>
                  <a:gd name="f142" fmla="*/ 312 f75 1"/>
                  <a:gd name="f143" fmla="*/ 336 f75 1"/>
                  <a:gd name="f144" fmla="*/ 253 f76 1"/>
                  <a:gd name="f145" fmla="*/ 352 f75 1"/>
                  <a:gd name="f146" fmla="*/ 371 f76 1"/>
                  <a:gd name="f147" fmla="*/ 384 f75 1"/>
                  <a:gd name="f148" fmla="*/ 392 f75 1"/>
                  <a:gd name="f149" fmla="*/ 413 f76 1"/>
                  <a:gd name="f150" fmla="*/ 416 f75 1"/>
                  <a:gd name="f151" fmla="*/ f77 1 f3"/>
                  <a:gd name="f152" fmla="*/ f80 1 548"/>
                  <a:gd name="f153" fmla="*/ f81 1 416"/>
                  <a:gd name="f154" fmla="*/ f82 1 548"/>
                  <a:gd name="f155" fmla="*/ f83 1 416"/>
                  <a:gd name="f156" fmla="*/ f84 1 548"/>
                  <a:gd name="f157" fmla="*/ f85 1 416"/>
                  <a:gd name="f158" fmla="*/ f86 1 548"/>
                  <a:gd name="f159" fmla="*/ f87 1 416"/>
                  <a:gd name="f160" fmla="*/ f88 1 548"/>
                  <a:gd name="f161" fmla="*/ f89 1 416"/>
                  <a:gd name="f162" fmla="*/ f90 1 548"/>
                  <a:gd name="f163" fmla="*/ f91 1 416"/>
                  <a:gd name="f164" fmla="*/ f92 1 548"/>
                  <a:gd name="f165" fmla="*/ f93 1 416"/>
                  <a:gd name="f166" fmla="*/ f94 1 548"/>
                  <a:gd name="f167" fmla="*/ f95 1 416"/>
                  <a:gd name="f168" fmla="*/ f96 1 416"/>
                  <a:gd name="f169" fmla="*/ f97 1 548"/>
                  <a:gd name="f170" fmla="*/ f98 1 416"/>
                  <a:gd name="f171" fmla="*/ f99 1 548"/>
                  <a:gd name="f172" fmla="*/ f100 1 416"/>
                  <a:gd name="f173" fmla="*/ f101 1 548"/>
                  <a:gd name="f174" fmla="*/ f102 1 548"/>
                  <a:gd name="f175" fmla="*/ f103 1 548"/>
                  <a:gd name="f176" fmla="*/ f104 1 548"/>
                  <a:gd name="f177" fmla="*/ f105 1 548"/>
                  <a:gd name="f178" fmla="*/ f106 1 416"/>
                  <a:gd name="f179" fmla="*/ f107 1 416"/>
                  <a:gd name="f180" fmla="*/ f108 1 548"/>
                  <a:gd name="f181" fmla="*/ f109 1 416"/>
                  <a:gd name="f182" fmla="*/ f110 1 416"/>
                  <a:gd name="f183" fmla="*/ f111 1 548"/>
                  <a:gd name="f184" fmla="*/ f112 1 416"/>
                  <a:gd name="f185" fmla="*/ f113 1 548"/>
                  <a:gd name="f186" fmla="*/ f114 1 416"/>
                  <a:gd name="f187" fmla="*/ f115 1 548"/>
                  <a:gd name="f188" fmla="*/ f116 1 416"/>
                  <a:gd name="f189" fmla="*/ f117 1 416"/>
                  <a:gd name="f190" fmla="*/ f118 1 416"/>
                  <a:gd name="f191" fmla="*/ f119 1 548"/>
                  <a:gd name="f192" fmla="*/ f120 1 416"/>
                  <a:gd name="f193" fmla="*/ f121 1 548"/>
                  <a:gd name="f194" fmla="*/ f122 1 416"/>
                  <a:gd name="f195" fmla="*/ f123 1 548"/>
                  <a:gd name="f196" fmla="*/ f124 1 416"/>
                  <a:gd name="f197" fmla="*/ f125 1 548"/>
                  <a:gd name="f198" fmla="*/ f126 1 416"/>
                  <a:gd name="f199" fmla="*/ f127 1 548"/>
                  <a:gd name="f200" fmla="*/ f128 1 416"/>
                  <a:gd name="f201" fmla="*/ f129 1 548"/>
                  <a:gd name="f202" fmla="*/ f130 1 548"/>
                  <a:gd name="f203" fmla="*/ f131 1 548"/>
                  <a:gd name="f204" fmla="*/ f132 1 416"/>
                  <a:gd name="f205" fmla="*/ f133 1 548"/>
                  <a:gd name="f206" fmla="*/ f134 1 548"/>
                  <a:gd name="f207" fmla="*/ f135 1 548"/>
                  <a:gd name="f208" fmla="*/ f136 1 548"/>
                  <a:gd name="f209" fmla="*/ f137 1 548"/>
                  <a:gd name="f210" fmla="*/ f138 1 416"/>
                  <a:gd name="f211" fmla="*/ f139 1 416"/>
                  <a:gd name="f212" fmla="*/ f140 1 548"/>
                  <a:gd name="f213" fmla="*/ f141 1 416"/>
                  <a:gd name="f214" fmla="*/ f142 1 416"/>
                  <a:gd name="f215" fmla="*/ f143 1 416"/>
                  <a:gd name="f216" fmla="*/ f144 1 548"/>
                  <a:gd name="f217" fmla="*/ f145 1 416"/>
                  <a:gd name="f218" fmla="*/ f146 1 548"/>
                  <a:gd name="f219" fmla="*/ f147 1 416"/>
                  <a:gd name="f220" fmla="*/ f148 1 416"/>
                  <a:gd name="f221" fmla="*/ f149 1 548"/>
                  <a:gd name="f222" fmla="*/ f150 1 416"/>
                  <a:gd name="f223" fmla="+- f151 0 f1"/>
                  <a:gd name="f224" fmla="*/ f152 1 f78"/>
                  <a:gd name="f225" fmla="*/ f153 1 f79"/>
                  <a:gd name="f226" fmla="*/ f154 1 f78"/>
                  <a:gd name="f227" fmla="*/ f155 1 f79"/>
                  <a:gd name="f228" fmla="*/ f156 1 f78"/>
                  <a:gd name="f229" fmla="*/ f157 1 f79"/>
                  <a:gd name="f230" fmla="*/ f158 1 f78"/>
                  <a:gd name="f231" fmla="*/ f159 1 f79"/>
                  <a:gd name="f232" fmla="*/ f160 1 f78"/>
                  <a:gd name="f233" fmla="*/ f161 1 f79"/>
                  <a:gd name="f234" fmla="*/ f162 1 f78"/>
                  <a:gd name="f235" fmla="*/ f163 1 f79"/>
                  <a:gd name="f236" fmla="*/ f164 1 f78"/>
                  <a:gd name="f237" fmla="*/ f165 1 f79"/>
                  <a:gd name="f238" fmla="*/ f166 1 f78"/>
                  <a:gd name="f239" fmla="*/ f167 1 f79"/>
                  <a:gd name="f240" fmla="*/ f168 1 f79"/>
                  <a:gd name="f241" fmla="*/ f169 1 f78"/>
                  <a:gd name="f242" fmla="*/ f170 1 f79"/>
                  <a:gd name="f243" fmla="*/ f171 1 f78"/>
                  <a:gd name="f244" fmla="*/ f172 1 f79"/>
                  <a:gd name="f245" fmla="*/ f173 1 f78"/>
                  <a:gd name="f246" fmla="*/ f174 1 f78"/>
                  <a:gd name="f247" fmla="*/ f175 1 f78"/>
                  <a:gd name="f248" fmla="*/ f176 1 f78"/>
                  <a:gd name="f249" fmla="*/ f177 1 f78"/>
                  <a:gd name="f250" fmla="*/ f178 1 f79"/>
                  <a:gd name="f251" fmla="*/ f179 1 f79"/>
                  <a:gd name="f252" fmla="*/ f180 1 f78"/>
                  <a:gd name="f253" fmla="*/ f181 1 f79"/>
                  <a:gd name="f254" fmla="*/ f182 1 f79"/>
                  <a:gd name="f255" fmla="*/ f183 1 f78"/>
                  <a:gd name="f256" fmla="*/ f184 1 f79"/>
                  <a:gd name="f257" fmla="*/ f185 1 f78"/>
                  <a:gd name="f258" fmla="*/ f186 1 f79"/>
                  <a:gd name="f259" fmla="*/ f187 1 f78"/>
                  <a:gd name="f260" fmla="*/ f188 1 f79"/>
                  <a:gd name="f261" fmla="*/ f189 1 f79"/>
                  <a:gd name="f262" fmla="*/ f190 1 f79"/>
                  <a:gd name="f263" fmla="*/ f191 1 f78"/>
                  <a:gd name="f264" fmla="*/ f192 1 f79"/>
                  <a:gd name="f265" fmla="*/ f193 1 f78"/>
                  <a:gd name="f266" fmla="*/ f194 1 f79"/>
                  <a:gd name="f267" fmla="*/ f195 1 f78"/>
                  <a:gd name="f268" fmla="*/ f196 1 f79"/>
                  <a:gd name="f269" fmla="*/ f197 1 f78"/>
                  <a:gd name="f270" fmla="*/ f198 1 f79"/>
                  <a:gd name="f271" fmla="*/ f199 1 f78"/>
                  <a:gd name="f272" fmla="*/ f200 1 f79"/>
                  <a:gd name="f273" fmla="*/ f201 1 f78"/>
                  <a:gd name="f274" fmla="*/ f202 1 f78"/>
                  <a:gd name="f275" fmla="*/ f203 1 f78"/>
                  <a:gd name="f276" fmla="*/ f204 1 f79"/>
                  <a:gd name="f277" fmla="*/ f205 1 f78"/>
                  <a:gd name="f278" fmla="*/ f206 1 f78"/>
                  <a:gd name="f279" fmla="*/ f207 1 f78"/>
                  <a:gd name="f280" fmla="*/ f208 1 f78"/>
                  <a:gd name="f281" fmla="*/ f209 1 f78"/>
                  <a:gd name="f282" fmla="*/ f210 1 f79"/>
                  <a:gd name="f283" fmla="*/ f211 1 f79"/>
                  <a:gd name="f284" fmla="*/ f212 1 f78"/>
                  <a:gd name="f285" fmla="*/ f213 1 f79"/>
                  <a:gd name="f286" fmla="*/ f214 1 f79"/>
                  <a:gd name="f287" fmla="*/ f215 1 f79"/>
                  <a:gd name="f288" fmla="*/ f216 1 f78"/>
                  <a:gd name="f289" fmla="*/ f217 1 f79"/>
                  <a:gd name="f290" fmla="*/ f218 1 f78"/>
                  <a:gd name="f291" fmla="*/ f219 1 f79"/>
                  <a:gd name="f292" fmla="*/ f220 1 f79"/>
                  <a:gd name="f293" fmla="*/ f221 1 f78"/>
                  <a:gd name="f294" fmla="*/ f222 1 f79"/>
                  <a:gd name="f295" fmla="*/ f279 f73 1"/>
                  <a:gd name="f296" fmla="*/ f252 f73 1"/>
                  <a:gd name="f297" fmla="*/ f294 f74 1"/>
                  <a:gd name="f298" fmla="*/ f266 f74 1"/>
                  <a:gd name="f299" fmla="*/ f224 f73 1"/>
                  <a:gd name="f300" fmla="*/ f225 f74 1"/>
                  <a:gd name="f301" fmla="*/ f226 f73 1"/>
                  <a:gd name="f302" fmla="*/ f227 f74 1"/>
                  <a:gd name="f303" fmla="*/ f228 f73 1"/>
                  <a:gd name="f304" fmla="*/ f229 f74 1"/>
                  <a:gd name="f305" fmla="*/ f230 f73 1"/>
                  <a:gd name="f306" fmla="*/ f231 f74 1"/>
                  <a:gd name="f307" fmla="*/ f232 f73 1"/>
                  <a:gd name="f308" fmla="*/ f233 f74 1"/>
                  <a:gd name="f309" fmla="*/ f234 f73 1"/>
                  <a:gd name="f310" fmla="*/ f235 f74 1"/>
                  <a:gd name="f311" fmla="*/ f236 f73 1"/>
                  <a:gd name="f312" fmla="*/ f237 f74 1"/>
                  <a:gd name="f313" fmla="*/ f238 f73 1"/>
                  <a:gd name="f314" fmla="*/ f239 f74 1"/>
                  <a:gd name="f315" fmla="*/ f240 f74 1"/>
                  <a:gd name="f316" fmla="*/ f241 f73 1"/>
                  <a:gd name="f317" fmla="*/ f242 f74 1"/>
                  <a:gd name="f318" fmla="*/ f243 f73 1"/>
                  <a:gd name="f319" fmla="*/ f244 f74 1"/>
                  <a:gd name="f320" fmla="*/ f245 f73 1"/>
                  <a:gd name="f321" fmla="*/ f246 f73 1"/>
                  <a:gd name="f322" fmla="*/ f247 f73 1"/>
                  <a:gd name="f323" fmla="*/ f248 f73 1"/>
                  <a:gd name="f324" fmla="*/ f249 f73 1"/>
                  <a:gd name="f325" fmla="*/ f250 f74 1"/>
                  <a:gd name="f326" fmla="*/ f251 f74 1"/>
                  <a:gd name="f327" fmla="*/ f253 f74 1"/>
                  <a:gd name="f328" fmla="*/ f254 f74 1"/>
                  <a:gd name="f329" fmla="*/ f255 f73 1"/>
                  <a:gd name="f330" fmla="*/ f256 f74 1"/>
                  <a:gd name="f331" fmla="*/ f257 f73 1"/>
                  <a:gd name="f332" fmla="*/ f258 f74 1"/>
                  <a:gd name="f333" fmla="*/ f259 f73 1"/>
                  <a:gd name="f334" fmla="*/ f260 f74 1"/>
                  <a:gd name="f335" fmla="*/ f261 f74 1"/>
                  <a:gd name="f336" fmla="*/ f262 f74 1"/>
                  <a:gd name="f337" fmla="*/ f263 f73 1"/>
                  <a:gd name="f338" fmla="*/ f264 f74 1"/>
                  <a:gd name="f339" fmla="*/ f265 f73 1"/>
                  <a:gd name="f340" fmla="*/ f267 f73 1"/>
                  <a:gd name="f341" fmla="*/ f268 f74 1"/>
                  <a:gd name="f342" fmla="*/ f269 f73 1"/>
                  <a:gd name="f343" fmla="*/ f270 f74 1"/>
                  <a:gd name="f344" fmla="*/ f271 f73 1"/>
                  <a:gd name="f345" fmla="*/ f272 f74 1"/>
                  <a:gd name="f346" fmla="*/ f273 f73 1"/>
                  <a:gd name="f347" fmla="*/ f274 f73 1"/>
                  <a:gd name="f348" fmla="*/ f275 f73 1"/>
                  <a:gd name="f349" fmla="*/ f276 f74 1"/>
                  <a:gd name="f350" fmla="*/ f277 f73 1"/>
                  <a:gd name="f351" fmla="*/ f278 f73 1"/>
                  <a:gd name="f352" fmla="*/ f280 f73 1"/>
                  <a:gd name="f353" fmla="*/ f281 f73 1"/>
                  <a:gd name="f354" fmla="*/ f282 f74 1"/>
                  <a:gd name="f355" fmla="*/ f283 f74 1"/>
                  <a:gd name="f356" fmla="*/ f284 f73 1"/>
                  <a:gd name="f357" fmla="*/ f285 f74 1"/>
                  <a:gd name="f358" fmla="*/ f286 f74 1"/>
                  <a:gd name="f359" fmla="*/ f287 f74 1"/>
                  <a:gd name="f360" fmla="*/ f288 f73 1"/>
                  <a:gd name="f361" fmla="*/ f289 f74 1"/>
                  <a:gd name="f362" fmla="*/ f290 f73 1"/>
                  <a:gd name="f363" fmla="*/ f291 f74 1"/>
                  <a:gd name="f364" fmla="*/ f292 f74 1"/>
                  <a:gd name="f365" fmla="*/ f293 f7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23">
                    <a:pos x="f299" y="f300"/>
                  </a:cxn>
                  <a:cxn ang="f223">
                    <a:pos x="f301" y="f302"/>
                  </a:cxn>
                  <a:cxn ang="f223">
                    <a:pos x="f303" y="f304"/>
                  </a:cxn>
                  <a:cxn ang="f223">
                    <a:pos x="f305" y="f306"/>
                  </a:cxn>
                  <a:cxn ang="f223">
                    <a:pos x="f307" y="f308"/>
                  </a:cxn>
                  <a:cxn ang="f223">
                    <a:pos x="f309" y="f310"/>
                  </a:cxn>
                  <a:cxn ang="f223">
                    <a:pos x="f311" y="f312"/>
                  </a:cxn>
                  <a:cxn ang="f223">
                    <a:pos x="f313" y="f314"/>
                  </a:cxn>
                  <a:cxn ang="f223">
                    <a:pos x="f309" y="f314"/>
                  </a:cxn>
                  <a:cxn ang="f223">
                    <a:pos x="f307" y="f315"/>
                  </a:cxn>
                  <a:cxn ang="f223">
                    <a:pos x="f316" y="f317"/>
                  </a:cxn>
                  <a:cxn ang="f223">
                    <a:pos x="f318" y="f319"/>
                  </a:cxn>
                  <a:cxn ang="f223">
                    <a:pos x="f320" y="f317"/>
                  </a:cxn>
                  <a:cxn ang="f223">
                    <a:pos x="f321" y="f314"/>
                  </a:cxn>
                  <a:cxn ang="f223">
                    <a:pos x="f322" y="f317"/>
                  </a:cxn>
                  <a:cxn ang="f223">
                    <a:pos x="f323" y="f314"/>
                  </a:cxn>
                  <a:cxn ang="f223">
                    <a:pos x="f324" y="f325"/>
                  </a:cxn>
                  <a:cxn ang="f223">
                    <a:pos x="f324" y="f326"/>
                  </a:cxn>
                  <a:cxn ang="f223">
                    <a:pos x="f296" y="f327"/>
                  </a:cxn>
                  <a:cxn ang="f223">
                    <a:pos x="f324" y="f328"/>
                  </a:cxn>
                  <a:cxn ang="f223">
                    <a:pos x="f329" y="f330"/>
                  </a:cxn>
                  <a:cxn ang="f223">
                    <a:pos x="f331" y="f332"/>
                  </a:cxn>
                  <a:cxn ang="f223">
                    <a:pos x="f333" y="f334"/>
                  </a:cxn>
                  <a:cxn ang="f223">
                    <a:pos x="f299" y="f334"/>
                  </a:cxn>
                  <a:cxn ang="f223">
                    <a:pos x="f301" y="f332"/>
                  </a:cxn>
                  <a:cxn ang="f223">
                    <a:pos x="f303" y="f335"/>
                  </a:cxn>
                  <a:cxn ang="f223">
                    <a:pos x="f305" y="f336"/>
                  </a:cxn>
                  <a:cxn ang="f223">
                    <a:pos x="f337" y="f338"/>
                  </a:cxn>
                  <a:cxn ang="f223">
                    <a:pos x="f339" y="f298"/>
                  </a:cxn>
                  <a:cxn ang="f223">
                    <a:pos x="f340" y="f341"/>
                  </a:cxn>
                  <a:cxn ang="f223">
                    <a:pos x="f342" y="f332"/>
                  </a:cxn>
                  <a:cxn ang="f223">
                    <a:pos x="f342" y="f343"/>
                  </a:cxn>
                  <a:cxn ang="f223">
                    <a:pos x="f344" y="f345"/>
                  </a:cxn>
                  <a:cxn ang="f223">
                    <a:pos x="f346" y="f326"/>
                  </a:cxn>
                  <a:cxn ang="f223">
                    <a:pos x="f347" y="f327"/>
                  </a:cxn>
                  <a:cxn ang="f223">
                    <a:pos x="f348" y="f349"/>
                  </a:cxn>
                  <a:cxn ang="f223">
                    <a:pos x="f350" y="f319"/>
                  </a:cxn>
                  <a:cxn ang="f223">
                    <a:pos x="f351" y="f317"/>
                  </a:cxn>
                  <a:cxn ang="f223">
                    <a:pos x="f295" y="f317"/>
                  </a:cxn>
                  <a:cxn ang="f223">
                    <a:pos x="f295" y="f314"/>
                  </a:cxn>
                  <a:cxn ang="f223">
                    <a:pos x="f352" y="f310"/>
                  </a:cxn>
                  <a:cxn ang="f223">
                    <a:pos x="f348" y="f314"/>
                  </a:cxn>
                  <a:cxn ang="f223">
                    <a:pos x="f348" y="f310"/>
                  </a:cxn>
                  <a:cxn ang="f223">
                    <a:pos x="f353" y="f354"/>
                  </a:cxn>
                  <a:cxn ang="f223">
                    <a:pos x="f353" y="f355"/>
                  </a:cxn>
                  <a:cxn ang="f223">
                    <a:pos x="f356" y="f308"/>
                  </a:cxn>
                  <a:cxn ang="f223">
                    <a:pos x="f344" y="f357"/>
                  </a:cxn>
                  <a:cxn ang="f223">
                    <a:pos x="f313" y="f358"/>
                  </a:cxn>
                  <a:cxn ang="f223">
                    <a:pos x="f340" y="f359"/>
                  </a:cxn>
                  <a:cxn ang="f223">
                    <a:pos x="f360" y="f361"/>
                  </a:cxn>
                  <a:cxn ang="f223">
                    <a:pos x="f318" y="f300"/>
                  </a:cxn>
                  <a:cxn ang="f223">
                    <a:pos x="f362" y="f363"/>
                  </a:cxn>
                  <a:cxn ang="f223">
                    <a:pos x="f318" y="f364"/>
                  </a:cxn>
                  <a:cxn ang="f223">
                    <a:pos x="f365" y="f297"/>
                  </a:cxn>
                  <a:cxn ang="f223">
                    <a:pos x="f365" y="f363"/>
                  </a:cxn>
                  <a:cxn ang="f223">
                    <a:pos x="f299" y="f300"/>
                  </a:cxn>
                </a:cxnLst>
                <a:rect l="f295" t="f298" r="f296" b="f297"/>
                <a:pathLst>
                  <a:path w="548" h="416">
                    <a:moveTo>
                      <a:pt x="f9" y="f2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18" y="f23"/>
                    </a:lnTo>
                    <a:lnTo>
                      <a:pt x="f16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26"/>
                    </a:lnTo>
                    <a:lnTo>
                      <a:pt x="f30" y="f23"/>
                    </a:lnTo>
                    <a:lnTo>
                      <a:pt x="f31" y="f26"/>
                    </a:lnTo>
                    <a:lnTo>
                      <a:pt x="f32" y="f23"/>
                    </a:lnTo>
                    <a:lnTo>
                      <a:pt x="f33" y="f34"/>
                    </a:lnTo>
                    <a:lnTo>
                      <a:pt x="f33" y="f35"/>
                    </a:lnTo>
                    <a:lnTo>
                      <a:pt x="f7" y="f36"/>
                    </a:lnTo>
                    <a:lnTo>
                      <a:pt x="f33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9" y="f43"/>
                    </a:lnTo>
                    <a:lnTo>
                      <a:pt x="f10" y="f41"/>
                    </a:lnTo>
                    <a:lnTo>
                      <a:pt x="f12" y="f44"/>
                    </a:lnTo>
                    <a:lnTo>
                      <a:pt x="f14" y="f45"/>
                    </a:lnTo>
                    <a:lnTo>
                      <a:pt x="f46" y="f47"/>
                    </a:lnTo>
                    <a:lnTo>
                      <a:pt x="f48" y="f6"/>
                    </a:lnTo>
                    <a:lnTo>
                      <a:pt x="f49" y="f50"/>
                    </a:lnTo>
                    <a:lnTo>
                      <a:pt x="f51" y="f41"/>
                    </a:lnTo>
                    <a:lnTo>
                      <a:pt x="f51" y="f52"/>
                    </a:lnTo>
                    <a:lnTo>
                      <a:pt x="f34" y="f53"/>
                    </a:lnTo>
                    <a:lnTo>
                      <a:pt x="f54" y="f35"/>
                    </a:lnTo>
                    <a:lnTo>
                      <a:pt x="f55" y="f36"/>
                    </a:lnTo>
                    <a:lnTo>
                      <a:pt x="f56" y="f57"/>
                    </a:lnTo>
                    <a:lnTo>
                      <a:pt x="f58" y="f28"/>
                    </a:lnTo>
                    <a:lnTo>
                      <a:pt x="f50" y="f26"/>
                    </a:lnTo>
                    <a:lnTo>
                      <a:pt x="f6" y="f26"/>
                    </a:lnTo>
                    <a:lnTo>
                      <a:pt x="f6" y="f23"/>
                    </a:lnTo>
                    <a:lnTo>
                      <a:pt x="f59" y="f19"/>
                    </a:lnTo>
                    <a:lnTo>
                      <a:pt x="f56" y="f23"/>
                    </a:lnTo>
                    <a:lnTo>
                      <a:pt x="f56" y="f19"/>
                    </a:lnTo>
                    <a:lnTo>
                      <a:pt x="f60" y="f61"/>
                    </a:lnTo>
                    <a:lnTo>
                      <a:pt x="f60" y="f62"/>
                    </a:lnTo>
                    <a:lnTo>
                      <a:pt x="f63" y="f17"/>
                    </a:lnTo>
                    <a:lnTo>
                      <a:pt x="f34" y="f64"/>
                    </a:lnTo>
                    <a:lnTo>
                      <a:pt x="f22" y="f27"/>
                    </a:lnTo>
                    <a:lnTo>
                      <a:pt x="f49" y="f65"/>
                    </a:lnTo>
                    <a:lnTo>
                      <a:pt x="f66" y="f67"/>
                    </a:lnTo>
                    <a:lnTo>
                      <a:pt x="f27" y="f2"/>
                    </a:lnTo>
                    <a:lnTo>
                      <a:pt x="f68" y="f69"/>
                    </a:lnTo>
                    <a:lnTo>
                      <a:pt x="f27" y="f70"/>
                    </a:lnTo>
                    <a:lnTo>
                      <a:pt x="f71" y="f8"/>
                    </a:lnTo>
                    <a:lnTo>
                      <a:pt x="f71" y="f69"/>
                    </a:lnTo>
                    <a:lnTo>
                      <a:pt x="f9" y="f2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8" name="Freeform 51"/>
              <p:cNvSpPr/>
              <p:nvPr/>
            </p:nvSpPr>
            <p:spPr>
              <a:xfrm>
                <a:off x="6443200" y="4713622"/>
                <a:ext cx="437028" cy="31585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78"/>
                  <a:gd name="f7" fmla="val 200"/>
                  <a:gd name="f8" fmla="val 50"/>
                  <a:gd name="f9" fmla="val 192"/>
                  <a:gd name="f10" fmla="val 92"/>
                  <a:gd name="f11" fmla="val 160"/>
                  <a:gd name="f12" fmla="val 117"/>
                  <a:gd name="f13" fmla="val 176"/>
                  <a:gd name="f14" fmla="val 151"/>
                  <a:gd name="f15" fmla="val 184"/>
                  <a:gd name="f16" fmla="val 168"/>
                  <a:gd name="f17" fmla="val 152"/>
                  <a:gd name="f18" fmla="val 202"/>
                  <a:gd name="f19" fmla="val 144"/>
                  <a:gd name="f20" fmla="val 104"/>
                  <a:gd name="f21" fmla="val 235"/>
                  <a:gd name="f22" fmla="val 64"/>
                  <a:gd name="f23" fmla="val 48"/>
                  <a:gd name="f24" fmla="val 227"/>
                  <a:gd name="f25" fmla="val 8"/>
                  <a:gd name="f26" fmla="val 32"/>
                  <a:gd name="f27" fmla="val 185"/>
                  <a:gd name="f28" fmla="val 40"/>
                  <a:gd name="f29" fmla="val 134"/>
                  <a:gd name="f30" fmla="val 101"/>
                  <a:gd name="f31" fmla="val 42"/>
                  <a:gd name="f32" fmla="val 72"/>
                  <a:gd name="f33" fmla="val 96"/>
                  <a:gd name="f34" fmla="val 25"/>
                  <a:gd name="f35" fmla="val 16"/>
                  <a:gd name="f36" fmla="+- 0 0 -90"/>
                  <a:gd name="f37" fmla="*/ f3 1 278"/>
                  <a:gd name="f38" fmla="*/ f4 1 200"/>
                  <a:gd name="f39" fmla="+- f7 0 f5"/>
                  <a:gd name="f40" fmla="+- f6 0 f5"/>
                  <a:gd name="f41" fmla="*/ f36 f0 1"/>
                  <a:gd name="f42" fmla="*/ f40 1 278"/>
                  <a:gd name="f43" fmla="*/ f39 1 200"/>
                  <a:gd name="f44" fmla="*/ 50 f40 1"/>
                  <a:gd name="f45" fmla="*/ 192 f39 1"/>
                  <a:gd name="f46" fmla="*/ 92 f40 1"/>
                  <a:gd name="f47" fmla="*/ 160 f39 1"/>
                  <a:gd name="f48" fmla="*/ 117 f40 1"/>
                  <a:gd name="f49" fmla="*/ 176 f39 1"/>
                  <a:gd name="f50" fmla="*/ 151 f40 1"/>
                  <a:gd name="f51" fmla="*/ 184 f39 1"/>
                  <a:gd name="f52" fmla="*/ 168 f40 1"/>
                  <a:gd name="f53" fmla="*/ 152 f39 1"/>
                  <a:gd name="f54" fmla="*/ 202 f40 1"/>
                  <a:gd name="f55" fmla="*/ 144 f39 1"/>
                  <a:gd name="f56" fmla="*/ 104 f39 1"/>
                  <a:gd name="f57" fmla="*/ 235 f40 1"/>
                  <a:gd name="f58" fmla="*/ 64 f39 1"/>
                  <a:gd name="f59" fmla="*/ 278 f40 1"/>
                  <a:gd name="f60" fmla="*/ 48 f39 1"/>
                  <a:gd name="f61" fmla="*/ 0 f39 1"/>
                  <a:gd name="f62" fmla="*/ 227 f40 1"/>
                  <a:gd name="f63" fmla="*/ 8 f39 1"/>
                  <a:gd name="f64" fmla="*/ 32 f39 1"/>
                  <a:gd name="f65" fmla="*/ 185 f40 1"/>
                  <a:gd name="f66" fmla="*/ 40 f39 1"/>
                  <a:gd name="f67" fmla="*/ 134 f40 1"/>
                  <a:gd name="f68" fmla="*/ 101 f40 1"/>
                  <a:gd name="f69" fmla="*/ 42 f40 1"/>
                  <a:gd name="f70" fmla="*/ 8 f40 1"/>
                  <a:gd name="f71" fmla="*/ 72 f39 1"/>
                  <a:gd name="f72" fmla="*/ 0 f40 1"/>
                  <a:gd name="f73" fmla="*/ 96 f39 1"/>
                  <a:gd name="f74" fmla="*/ 25 f40 1"/>
                  <a:gd name="f75" fmla="*/ 200 f39 1"/>
                  <a:gd name="f76" fmla="*/ 16 f40 1"/>
                  <a:gd name="f77" fmla="*/ f41 1 f2"/>
                  <a:gd name="f78" fmla="*/ f44 1 278"/>
                  <a:gd name="f79" fmla="*/ f45 1 200"/>
                  <a:gd name="f80" fmla="*/ f46 1 278"/>
                  <a:gd name="f81" fmla="*/ f47 1 200"/>
                  <a:gd name="f82" fmla="*/ f48 1 278"/>
                  <a:gd name="f83" fmla="*/ f49 1 200"/>
                  <a:gd name="f84" fmla="*/ f50 1 278"/>
                  <a:gd name="f85" fmla="*/ f51 1 200"/>
                  <a:gd name="f86" fmla="*/ f52 1 278"/>
                  <a:gd name="f87" fmla="*/ f53 1 200"/>
                  <a:gd name="f88" fmla="*/ f54 1 278"/>
                  <a:gd name="f89" fmla="*/ f55 1 200"/>
                  <a:gd name="f90" fmla="*/ f56 1 200"/>
                  <a:gd name="f91" fmla="*/ f57 1 278"/>
                  <a:gd name="f92" fmla="*/ f58 1 200"/>
                  <a:gd name="f93" fmla="*/ f59 1 278"/>
                  <a:gd name="f94" fmla="*/ f60 1 200"/>
                  <a:gd name="f95" fmla="*/ f61 1 200"/>
                  <a:gd name="f96" fmla="*/ f62 1 278"/>
                  <a:gd name="f97" fmla="*/ f63 1 200"/>
                  <a:gd name="f98" fmla="*/ f64 1 200"/>
                  <a:gd name="f99" fmla="*/ f65 1 278"/>
                  <a:gd name="f100" fmla="*/ f66 1 200"/>
                  <a:gd name="f101" fmla="*/ f67 1 278"/>
                  <a:gd name="f102" fmla="*/ f68 1 278"/>
                  <a:gd name="f103" fmla="*/ f69 1 278"/>
                  <a:gd name="f104" fmla="*/ f70 1 278"/>
                  <a:gd name="f105" fmla="*/ f71 1 200"/>
                  <a:gd name="f106" fmla="*/ f72 1 278"/>
                  <a:gd name="f107" fmla="*/ f73 1 200"/>
                  <a:gd name="f108" fmla="*/ f74 1 278"/>
                  <a:gd name="f109" fmla="*/ f75 1 200"/>
                  <a:gd name="f110" fmla="*/ f76 1 278"/>
                  <a:gd name="f111" fmla="+- f77 0 f1"/>
                  <a:gd name="f112" fmla="*/ f78 1 f42"/>
                  <a:gd name="f113" fmla="*/ f79 1 f43"/>
                  <a:gd name="f114" fmla="*/ f80 1 f42"/>
                  <a:gd name="f115" fmla="*/ f81 1 f43"/>
                  <a:gd name="f116" fmla="*/ f82 1 f42"/>
                  <a:gd name="f117" fmla="*/ f83 1 f43"/>
                  <a:gd name="f118" fmla="*/ f84 1 f42"/>
                  <a:gd name="f119" fmla="*/ f85 1 f43"/>
                  <a:gd name="f120" fmla="*/ f86 1 f42"/>
                  <a:gd name="f121" fmla="*/ f87 1 f43"/>
                  <a:gd name="f122" fmla="*/ f88 1 f42"/>
                  <a:gd name="f123" fmla="*/ f89 1 f43"/>
                  <a:gd name="f124" fmla="*/ f90 1 f43"/>
                  <a:gd name="f125" fmla="*/ f91 1 f42"/>
                  <a:gd name="f126" fmla="*/ f92 1 f43"/>
                  <a:gd name="f127" fmla="*/ f93 1 f42"/>
                  <a:gd name="f128" fmla="*/ f94 1 f43"/>
                  <a:gd name="f129" fmla="*/ f95 1 f43"/>
                  <a:gd name="f130" fmla="*/ f96 1 f42"/>
                  <a:gd name="f131" fmla="*/ f97 1 f43"/>
                  <a:gd name="f132" fmla="*/ f98 1 f43"/>
                  <a:gd name="f133" fmla="*/ f99 1 f42"/>
                  <a:gd name="f134" fmla="*/ f100 1 f43"/>
                  <a:gd name="f135" fmla="*/ f101 1 f42"/>
                  <a:gd name="f136" fmla="*/ f102 1 f42"/>
                  <a:gd name="f137" fmla="*/ f103 1 f42"/>
                  <a:gd name="f138" fmla="*/ f104 1 f42"/>
                  <a:gd name="f139" fmla="*/ f105 1 f43"/>
                  <a:gd name="f140" fmla="*/ f106 1 f42"/>
                  <a:gd name="f141" fmla="*/ f107 1 f43"/>
                  <a:gd name="f142" fmla="*/ f108 1 f42"/>
                  <a:gd name="f143" fmla="*/ f109 1 f43"/>
                  <a:gd name="f144" fmla="*/ f110 1 f42"/>
                  <a:gd name="f145" fmla="*/ f140 f37 1"/>
                  <a:gd name="f146" fmla="*/ f127 f37 1"/>
                  <a:gd name="f147" fmla="*/ f143 f38 1"/>
                  <a:gd name="f148" fmla="*/ f129 f38 1"/>
                  <a:gd name="f149" fmla="*/ f112 f37 1"/>
                  <a:gd name="f150" fmla="*/ f113 f38 1"/>
                  <a:gd name="f151" fmla="*/ f114 f37 1"/>
                  <a:gd name="f152" fmla="*/ f115 f38 1"/>
                  <a:gd name="f153" fmla="*/ f116 f37 1"/>
                  <a:gd name="f154" fmla="*/ f117 f38 1"/>
                  <a:gd name="f155" fmla="*/ f118 f37 1"/>
                  <a:gd name="f156" fmla="*/ f119 f38 1"/>
                  <a:gd name="f157" fmla="*/ f120 f37 1"/>
                  <a:gd name="f158" fmla="*/ f121 f38 1"/>
                  <a:gd name="f159" fmla="*/ f122 f37 1"/>
                  <a:gd name="f160" fmla="*/ f123 f38 1"/>
                  <a:gd name="f161" fmla="*/ f124 f38 1"/>
                  <a:gd name="f162" fmla="*/ f125 f37 1"/>
                  <a:gd name="f163" fmla="*/ f126 f38 1"/>
                  <a:gd name="f164" fmla="*/ f128 f38 1"/>
                  <a:gd name="f165" fmla="*/ f130 f37 1"/>
                  <a:gd name="f166" fmla="*/ f131 f38 1"/>
                  <a:gd name="f167" fmla="*/ f132 f38 1"/>
                  <a:gd name="f168" fmla="*/ f133 f37 1"/>
                  <a:gd name="f169" fmla="*/ f134 f38 1"/>
                  <a:gd name="f170" fmla="*/ f135 f37 1"/>
                  <a:gd name="f171" fmla="*/ f136 f37 1"/>
                  <a:gd name="f172" fmla="*/ f137 f37 1"/>
                  <a:gd name="f173" fmla="*/ f138 f37 1"/>
                  <a:gd name="f174" fmla="*/ f139 f38 1"/>
                  <a:gd name="f175" fmla="*/ f141 f38 1"/>
                  <a:gd name="f176" fmla="*/ f142 f37 1"/>
                  <a:gd name="f177" fmla="*/ f144 f3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11">
                    <a:pos x="f149" y="f150"/>
                  </a:cxn>
                  <a:cxn ang="f111">
                    <a:pos x="f151" y="f152"/>
                  </a:cxn>
                  <a:cxn ang="f111">
                    <a:pos x="f153" y="f154"/>
                  </a:cxn>
                  <a:cxn ang="f111">
                    <a:pos x="f155" y="f156"/>
                  </a:cxn>
                  <a:cxn ang="f111">
                    <a:pos x="f157" y="f158"/>
                  </a:cxn>
                  <a:cxn ang="f111">
                    <a:pos x="f159" y="f160"/>
                  </a:cxn>
                  <a:cxn ang="f111">
                    <a:pos x="f159" y="f161"/>
                  </a:cxn>
                  <a:cxn ang="f111">
                    <a:pos x="f162" y="f163"/>
                  </a:cxn>
                  <a:cxn ang="f111">
                    <a:pos x="f146" y="f164"/>
                  </a:cxn>
                  <a:cxn ang="f111">
                    <a:pos x="f162" y="f148"/>
                  </a:cxn>
                  <a:cxn ang="f111">
                    <a:pos x="f165" y="f166"/>
                  </a:cxn>
                  <a:cxn ang="f111">
                    <a:pos x="f165" y="f167"/>
                  </a:cxn>
                  <a:cxn ang="f111">
                    <a:pos x="f168" y="f169"/>
                  </a:cxn>
                  <a:cxn ang="f111">
                    <a:pos x="f170" y="f169"/>
                  </a:cxn>
                  <a:cxn ang="f111">
                    <a:pos x="f171" y="f163"/>
                  </a:cxn>
                  <a:cxn ang="f111">
                    <a:pos x="f172" y="f163"/>
                  </a:cxn>
                  <a:cxn ang="f111">
                    <a:pos x="f173" y="f174"/>
                  </a:cxn>
                  <a:cxn ang="f111">
                    <a:pos x="f145" y="f175"/>
                  </a:cxn>
                  <a:cxn ang="f111">
                    <a:pos x="f173" y="f158"/>
                  </a:cxn>
                  <a:cxn ang="f111">
                    <a:pos x="f145" y="f152"/>
                  </a:cxn>
                  <a:cxn ang="f111">
                    <a:pos x="f176" y="f158"/>
                  </a:cxn>
                  <a:cxn ang="f111">
                    <a:pos x="f173" y="f154"/>
                  </a:cxn>
                  <a:cxn ang="f111">
                    <a:pos x="f173" y="f147"/>
                  </a:cxn>
                  <a:cxn ang="f111">
                    <a:pos x="f177" y="f147"/>
                  </a:cxn>
                  <a:cxn ang="f111">
                    <a:pos x="f149" y="f150"/>
                  </a:cxn>
                </a:cxnLst>
                <a:rect l="f145" t="f148" r="f146" b="f147"/>
                <a:pathLst>
                  <a:path w="278" h="200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18" y="f20"/>
                    </a:lnTo>
                    <a:lnTo>
                      <a:pt x="f21" y="f22"/>
                    </a:lnTo>
                    <a:lnTo>
                      <a:pt x="f6" y="f23"/>
                    </a:lnTo>
                    <a:lnTo>
                      <a:pt x="f21" y="f5"/>
                    </a:lnTo>
                    <a:lnTo>
                      <a:pt x="f24" y="f25"/>
                    </a:lnTo>
                    <a:lnTo>
                      <a:pt x="f24" y="f26"/>
                    </a:lnTo>
                    <a:lnTo>
                      <a:pt x="f27" y="f28"/>
                    </a:lnTo>
                    <a:lnTo>
                      <a:pt x="f29" y="f28"/>
                    </a:lnTo>
                    <a:lnTo>
                      <a:pt x="f30" y="f22"/>
                    </a:lnTo>
                    <a:lnTo>
                      <a:pt x="f31" y="f22"/>
                    </a:lnTo>
                    <a:lnTo>
                      <a:pt x="f25" y="f32"/>
                    </a:lnTo>
                    <a:lnTo>
                      <a:pt x="f5" y="f33"/>
                    </a:lnTo>
                    <a:lnTo>
                      <a:pt x="f25" y="f17"/>
                    </a:lnTo>
                    <a:lnTo>
                      <a:pt x="f5" y="f11"/>
                    </a:lnTo>
                    <a:lnTo>
                      <a:pt x="f34" y="f17"/>
                    </a:lnTo>
                    <a:lnTo>
                      <a:pt x="f25" y="f13"/>
                    </a:lnTo>
                    <a:lnTo>
                      <a:pt x="f25" y="f7"/>
                    </a:lnTo>
                    <a:lnTo>
                      <a:pt x="f35" y="f7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49" name="Freeform 52"/>
              <p:cNvSpPr/>
              <p:nvPr/>
            </p:nvSpPr>
            <p:spPr>
              <a:xfrm>
                <a:off x="6455782" y="4802063"/>
                <a:ext cx="861474" cy="65696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548"/>
                  <a:gd name="f8" fmla="val 416"/>
                  <a:gd name="f9" fmla="val 388"/>
                  <a:gd name="f10" fmla="val 379"/>
                  <a:gd name="f11" fmla="val 344"/>
                  <a:gd name="f12" fmla="val 345"/>
                  <a:gd name="f13" fmla="val 328"/>
                  <a:gd name="f14" fmla="val 320"/>
                  <a:gd name="f15" fmla="val 296"/>
                  <a:gd name="f16" fmla="val 270"/>
                  <a:gd name="f17" fmla="val 264"/>
                  <a:gd name="f18" fmla="val 236"/>
                  <a:gd name="f19" fmla="val 216"/>
                  <a:gd name="f20" fmla="val 202"/>
                  <a:gd name="f21" fmla="val 200"/>
                  <a:gd name="f22" fmla="val 219"/>
                  <a:gd name="f23" fmla="val 152"/>
                  <a:gd name="f24" fmla="val 168"/>
                  <a:gd name="f25" fmla="val 278"/>
                  <a:gd name="f26" fmla="val 144"/>
                  <a:gd name="f27" fmla="val 312"/>
                  <a:gd name="f28" fmla="val 136"/>
                  <a:gd name="f29" fmla="val 354"/>
                  <a:gd name="f30" fmla="val 404"/>
                  <a:gd name="f31" fmla="val 438"/>
                  <a:gd name="f32" fmla="val 472"/>
                  <a:gd name="f33" fmla="val 522"/>
                  <a:gd name="f34" fmla="val 160"/>
                  <a:gd name="f35" fmla="val 128"/>
                  <a:gd name="f36" fmla="val 120"/>
                  <a:gd name="f37" fmla="val 112"/>
                  <a:gd name="f38" fmla="val 497"/>
                  <a:gd name="f39" fmla="val 80"/>
                  <a:gd name="f40" fmla="val 480"/>
                  <a:gd name="f41" fmla="val 48"/>
                  <a:gd name="f42" fmla="val 421"/>
                  <a:gd name="f43" fmla="val 72"/>
                  <a:gd name="f44" fmla="val 56"/>
                  <a:gd name="f45" fmla="val 40"/>
                  <a:gd name="f46" fmla="val 295"/>
                  <a:gd name="f47" fmla="val 16"/>
                  <a:gd name="f48" fmla="val 261"/>
                  <a:gd name="f49" fmla="val 227"/>
                  <a:gd name="f50" fmla="val 8"/>
                  <a:gd name="f51" fmla="val 194"/>
                  <a:gd name="f52" fmla="val 88"/>
                  <a:gd name="f53" fmla="val 96"/>
                  <a:gd name="f54" fmla="val 143"/>
                  <a:gd name="f55" fmla="val 109"/>
                  <a:gd name="f56" fmla="val 84"/>
                  <a:gd name="f57" fmla="val 104"/>
                  <a:gd name="f58" fmla="val 42"/>
                  <a:gd name="f59" fmla="val 34"/>
                  <a:gd name="f60" fmla="val 126"/>
                  <a:gd name="f61" fmla="val 192"/>
                  <a:gd name="f62" fmla="val 240"/>
                  <a:gd name="f63" fmla="val 177"/>
                  <a:gd name="f64" fmla="val 272"/>
                  <a:gd name="f65" fmla="val 336"/>
                  <a:gd name="f66" fmla="val 253"/>
                  <a:gd name="f67" fmla="val 352"/>
                  <a:gd name="f68" fmla="val 371"/>
                  <a:gd name="f69" fmla="val 384"/>
                  <a:gd name="f70" fmla="val 392"/>
                  <a:gd name="f71" fmla="val 413"/>
                  <a:gd name="f72" fmla="+- 0 0 -90"/>
                  <a:gd name="f73" fmla="*/ f4 1 548"/>
                  <a:gd name="f74" fmla="*/ f5 1 416"/>
                  <a:gd name="f75" fmla="+- f8 0 f6"/>
                  <a:gd name="f76" fmla="+- f7 0 f6"/>
                  <a:gd name="f77" fmla="*/ f72 f0 1"/>
                  <a:gd name="f78" fmla="*/ f76 1 548"/>
                  <a:gd name="f79" fmla="*/ f75 1 416"/>
                  <a:gd name="f80" fmla="*/ 388 f76 1"/>
                  <a:gd name="f81" fmla="*/ 360 f75 1"/>
                  <a:gd name="f82" fmla="*/ 379 f76 1"/>
                  <a:gd name="f83" fmla="*/ 344 f75 1"/>
                  <a:gd name="f84" fmla="*/ 345 f76 1"/>
                  <a:gd name="f85" fmla="*/ 328 f75 1"/>
                  <a:gd name="f86" fmla="*/ 320 f76 1"/>
                  <a:gd name="f87" fmla="*/ 296 f75 1"/>
                  <a:gd name="f88" fmla="*/ 270 f76 1"/>
                  <a:gd name="f89" fmla="*/ 264 f75 1"/>
                  <a:gd name="f90" fmla="*/ 236 f76 1"/>
                  <a:gd name="f91" fmla="*/ 216 f75 1"/>
                  <a:gd name="f92" fmla="*/ 202 f76 1"/>
                  <a:gd name="f93" fmla="*/ 200 f75 1"/>
                  <a:gd name="f94" fmla="*/ 219 f76 1"/>
                  <a:gd name="f95" fmla="*/ 152 f75 1"/>
                  <a:gd name="f96" fmla="*/ 168 f75 1"/>
                  <a:gd name="f97" fmla="*/ 278 f76 1"/>
                  <a:gd name="f98" fmla="*/ 144 f75 1"/>
                  <a:gd name="f99" fmla="*/ 312 f76 1"/>
                  <a:gd name="f100" fmla="*/ 136 f75 1"/>
                  <a:gd name="f101" fmla="*/ 354 f76 1"/>
                  <a:gd name="f102" fmla="*/ 404 f76 1"/>
                  <a:gd name="f103" fmla="*/ 438 f76 1"/>
                  <a:gd name="f104" fmla="*/ 472 f76 1"/>
                  <a:gd name="f105" fmla="*/ 522 f76 1"/>
                  <a:gd name="f106" fmla="*/ 160 f75 1"/>
                  <a:gd name="f107" fmla="*/ 128 f75 1"/>
                  <a:gd name="f108" fmla="*/ 548 f76 1"/>
                  <a:gd name="f109" fmla="*/ 120 f75 1"/>
                  <a:gd name="f110" fmla="*/ 112 f75 1"/>
                  <a:gd name="f111" fmla="*/ 497 f76 1"/>
                  <a:gd name="f112" fmla="*/ 80 f75 1"/>
                  <a:gd name="f113" fmla="*/ 480 f76 1"/>
                  <a:gd name="f114" fmla="*/ 48 f75 1"/>
                  <a:gd name="f115" fmla="*/ 421 f76 1"/>
                  <a:gd name="f116" fmla="*/ 72 f75 1"/>
                  <a:gd name="f117" fmla="*/ 56 f75 1"/>
                  <a:gd name="f118" fmla="*/ 40 f75 1"/>
                  <a:gd name="f119" fmla="*/ 295 f76 1"/>
                  <a:gd name="f120" fmla="*/ 16 f75 1"/>
                  <a:gd name="f121" fmla="*/ 261 f76 1"/>
                  <a:gd name="f122" fmla="*/ 0 f75 1"/>
                  <a:gd name="f123" fmla="*/ 227 f76 1"/>
                  <a:gd name="f124" fmla="*/ 8 f75 1"/>
                  <a:gd name="f125" fmla="*/ 194 f76 1"/>
                  <a:gd name="f126" fmla="*/ 88 f75 1"/>
                  <a:gd name="f127" fmla="*/ 160 f76 1"/>
                  <a:gd name="f128" fmla="*/ 96 f75 1"/>
                  <a:gd name="f129" fmla="*/ 143 f76 1"/>
                  <a:gd name="f130" fmla="*/ 109 f76 1"/>
                  <a:gd name="f131" fmla="*/ 84 f76 1"/>
                  <a:gd name="f132" fmla="*/ 104 f75 1"/>
                  <a:gd name="f133" fmla="*/ 42 f76 1"/>
                  <a:gd name="f134" fmla="*/ 8 f76 1"/>
                  <a:gd name="f135" fmla="*/ 0 f76 1"/>
                  <a:gd name="f136" fmla="*/ 34 f76 1"/>
                  <a:gd name="f137" fmla="*/ 126 f76 1"/>
                  <a:gd name="f138" fmla="*/ 192 f75 1"/>
                  <a:gd name="f139" fmla="*/ 240 f75 1"/>
                  <a:gd name="f140" fmla="*/ 177 f76 1"/>
                  <a:gd name="f141" fmla="*/ 272 f75 1"/>
                  <a:gd name="f142" fmla="*/ 312 f75 1"/>
                  <a:gd name="f143" fmla="*/ 336 f75 1"/>
                  <a:gd name="f144" fmla="*/ 253 f76 1"/>
                  <a:gd name="f145" fmla="*/ 352 f75 1"/>
                  <a:gd name="f146" fmla="*/ 371 f76 1"/>
                  <a:gd name="f147" fmla="*/ 384 f75 1"/>
                  <a:gd name="f148" fmla="*/ 392 f75 1"/>
                  <a:gd name="f149" fmla="*/ 413 f76 1"/>
                  <a:gd name="f150" fmla="*/ 416 f75 1"/>
                  <a:gd name="f151" fmla="*/ f77 1 f3"/>
                  <a:gd name="f152" fmla="*/ f80 1 548"/>
                  <a:gd name="f153" fmla="*/ f81 1 416"/>
                  <a:gd name="f154" fmla="*/ f82 1 548"/>
                  <a:gd name="f155" fmla="*/ f83 1 416"/>
                  <a:gd name="f156" fmla="*/ f84 1 548"/>
                  <a:gd name="f157" fmla="*/ f85 1 416"/>
                  <a:gd name="f158" fmla="*/ f86 1 548"/>
                  <a:gd name="f159" fmla="*/ f87 1 416"/>
                  <a:gd name="f160" fmla="*/ f88 1 548"/>
                  <a:gd name="f161" fmla="*/ f89 1 416"/>
                  <a:gd name="f162" fmla="*/ f90 1 548"/>
                  <a:gd name="f163" fmla="*/ f91 1 416"/>
                  <a:gd name="f164" fmla="*/ f92 1 548"/>
                  <a:gd name="f165" fmla="*/ f93 1 416"/>
                  <a:gd name="f166" fmla="*/ f94 1 548"/>
                  <a:gd name="f167" fmla="*/ f95 1 416"/>
                  <a:gd name="f168" fmla="*/ f96 1 416"/>
                  <a:gd name="f169" fmla="*/ f97 1 548"/>
                  <a:gd name="f170" fmla="*/ f98 1 416"/>
                  <a:gd name="f171" fmla="*/ f99 1 548"/>
                  <a:gd name="f172" fmla="*/ f100 1 416"/>
                  <a:gd name="f173" fmla="*/ f101 1 548"/>
                  <a:gd name="f174" fmla="*/ f102 1 548"/>
                  <a:gd name="f175" fmla="*/ f103 1 548"/>
                  <a:gd name="f176" fmla="*/ f104 1 548"/>
                  <a:gd name="f177" fmla="*/ f105 1 548"/>
                  <a:gd name="f178" fmla="*/ f106 1 416"/>
                  <a:gd name="f179" fmla="*/ f107 1 416"/>
                  <a:gd name="f180" fmla="*/ f108 1 548"/>
                  <a:gd name="f181" fmla="*/ f109 1 416"/>
                  <a:gd name="f182" fmla="*/ f110 1 416"/>
                  <a:gd name="f183" fmla="*/ f111 1 548"/>
                  <a:gd name="f184" fmla="*/ f112 1 416"/>
                  <a:gd name="f185" fmla="*/ f113 1 548"/>
                  <a:gd name="f186" fmla="*/ f114 1 416"/>
                  <a:gd name="f187" fmla="*/ f115 1 548"/>
                  <a:gd name="f188" fmla="*/ f116 1 416"/>
                  <a:gd name="f189" fmla="*/ f117 1 416"/>
                  <a:gd name="f190" fmla="*/ f118 1 416"/>
                  <a:gd name="f191" fmla="*/ f119 1 548"/>
                  <a:gd name="f192" fmla="*/ f120 1 416"/>
                  <a:gd name="f193" fmla="*/ f121 1 548"/>
                  <a:gd name="f194" fmla="*/ f122 1 416"/>
                  <a:gd name="f195" fmla="*/ f123 1 548"/>
                  <a:gd name="f196" fmla="*/ f124 1 416"/>
                  <a:gd name="f197" fmla="*/ f125 1 548"/>
                  <a:gd name="f198" fmla="*/ f126 1 416"/>
                  <a:gd name="f199" fmla="*/ f127 1 548"/>
                  <a:gd name="f200" fmla="*/ f128 1 416"/>
                  <a:gd name="f201" fmla="*/ f129 1 548"/>
                  <a:gd name="f202" fmla="*/ f130 1 548"/>
                  <a:gd name="f203" fmla="*/ f131 1 548"/>
                  <a:gd name="f204" fmla="*/ f132 1 416"/>
                  <a:gd name="f205" fmla="*/ f133 1 548"/>
                  <a:gd name="f206" fmla="*/ f134 1 548"/>
                  <a:gd name="f207" fmla="*/ f135 1 548"/>
                  <a:gd name="f208" fmla="*/ f136 1 548"/>
                  <a:gd name="f209" fmla="*/ f137 1 548"/>
                  <a:gd name="f210" fmla="*/ f138 1 416"/>
                  <a:gd name="f211" fmla="*/ f139 1 416"/>
                  <a:gd name="f212" fmla="*/ f140 1 548"/>
                  <a:gd name="f213" fmla="*/ f141 1 416"/>
                  <a:gd name="f214" fmla="*/ f142 1 416"/>
                  <a:gd name="f215" fmla="*/ f143 1 416"/>
                  <a:gd name="f216" fmla="*/ f144 1 548"/>
                  <a:gd name="f217" fmla="*/ f145 1 416"/>
                  <a:gd name="f218" fmla="*/ f146 1 548"/>
                  <a:gd name="f219" fmla="*/ f147 1 416"/>
                  <a:gd name="f220" fmla="*/ f148 1 416"/>
                  <a:gd name="f221" fmla="*/ f149 1 548"/>
                  <a:gd name="f222" fmla="*/ f150 1 416"/>
                  <a:gd name="f223" fmla="+- f151 0 f1"/>
                  <a:gd name="f224" fmla="*/ f152 1 f78"/>
                  <a:gd name="f225" fmla="*/ f153 1 f79"/>
                  <a:gd name="f226" fmla="*/ f154 1 f78"/>
                  <a:gd name="f227" fmla="*/ f155 1 f79"/>
                  <a:gd name="f228" fmla="*/ f156 1 f78"/>
                  <a:gd name="f229" fmla="*/ f157 1 f79"/>
                  <a:gd name="f230" fmla="*/ f158 1 f78"/>
                  <a:gd name="f231" fmla="*/ f159 1 f79"/>
                  <a:gd name="f232" fmla="*/ f160 1 f78"/>
                  <a:gd name="f233" fmla="*/ f161 1 f79"/>
                  <a:gd name="f234" fmla="*/ f162 1 f78"/>
                  <a:gd name="f235" fmla="*/ f163 1 f79"/>
                  <a:gd name="f236" fmla="*/ f164 1 f78"/>
                  <a:gd name="f237" fmla="*/ f165 1 f79"/>
                  <a:gd name="f238" fmla="*/ f166 1 f78"/>
                  <a:gd name="f239" fmla="*/ f167 1 f79"/>
                  <a:gd name="f240" fmla="*/ f168 1 f79"/>
                  <a:gd name="f241" fmla="*/ f169 1 f78"/>
                  <a:gd name="f242" fmla="*/ f170 1 f79"/>
                  <a:gd name="f243" fmla="*/ f171 1 f78"/>
                  <a:gd name="f244" fmla="*/ f172 1 f79"/>
                  <a:gd name="f245" fmla="*/ f173 1 f78"/>
                  <a:gd name="f246" fmla="*/ f174 1 f78"/>
                  <a:gd name="f247" fmla="*/ f175 1 f78"/>
                  <a:gd name="f248" fmla="*/ f176 1 f78"/>
                  <a:gd name="f249" fmla="*/ f177 1 f78"/>
                  <a:gd name="f250" fmla="*/ f178 1 f79"/>
                  <a:gd name="f251" fmla="*/ f179 1 f79"/>
                  <a:gd name="f252" fmla="*/ f180 1 f78"/>
                  <a:gd name="f253" fmla="*/ f181 1 f79"/>
                  <a:gd name="f254" fmla="*/ f182 1 f79"/>
                  <a:gd name="f255" fmla="*/ f183 1 f78"/>
                  <a:gd name="f256" fmla="*/ f184 1 f79"/>
                  <a:gd name="f257" fmla="*/ f185 1 f78"/>
                  <a:gd name="f258" fmla="*/ f186 1 f79"/>
                  <a:gd name="f259" fmla="*/ f187 1 f78"/>
                  <a:gd name="f260" fmla="*/ f188 1 f79"/>
                  <a:gd name="f261" fmla="*/ f189 1 f79"/>
                  <a:gd name="f262" fmla="*/ f190 1 f79"/>
                  <a:gd name="f263" fmla="*/ f191 1 f78"/>
                  <a:gd name="f264" fmla="*/ f192 1 f79"/>
                  <a:gd name="f265" fmla="*/ f193 1 f78"/>
                  <a:gd name="f266" fmla="*/ f194 1 f79"/>
                  <a:gd name="f267" fmla="*/ f195 1 f78"/>
                  <a:gd name="f268" fmla="*/ f196 1 f79"/>
                  <a:gd name="f269" fmla="*/ f197 1 f78"/>
                  <a:gd name="f270" fmla="*/ f198 1 f79"/>
                  <a:gd name="f271" fmla="*/ f199 1 f78"/>
                  <a:gd name="f272" fmla="*/ f200 1 f79"/>
                  <a:gd name="f273" fmla="*/ f201 1 f78"/>
                  <a:gd name="f274" fmla="*/ f202 1 f78"/>
                  <a:gd name="f275" fmla="*/ f203 1 f78"/>
                  <a:gd name="f276" fmla="*/ f204 1 f79"/>
                  <a:gd name="f277" fmla="*/ f205 1 f78"/>
                  <a:gd name="f278" fmla="*/ f206 1 f78"/>
                  <a:gd name="f279" fmla="*/ f207 1 f78"/>
                  <a:gd name="f280" fmla="*/ f208 1 f78"/>
                  <a:gd name="f281" fmla="*/ f209 1 f78"/>
                  <a:gd name="f282" fmla="*/ f210 1 f79"/>
                  <a:gd name="f283" fmla="*/ f211 1 f79"/>
                  <a:gd name="f284" fmla="*/ f212 1 f78"/>
                  <a:gd name="f285" fmla="*/ f213 1 f79"/>
                  <a:gd name="f286" fmla="*/ f214 1 f79"/>
                  <a:gd name="f287" fmla="*/ f215 1 f79"/>
                  <a:gd name="f288" fmla="*/ f216 1 f78"/>
                  <a:gd name="f289" fmla="*/ f217 1 f79"/>
                  <a:gd name="f290" fmla="*/ f218 1 f78"/>
                  <a:gd name="f291" fmla="*/ f219 1 f79"/>
                  <a:gd name="f292" fmla="*/ f220 1 f79"/>
                  <a:gd name="f293" fmla="*/ f221 1 f78"/>
                  <a:gd name="f294" fmla="*/ f222 1 f79"/>
                  <a:gd name="f295" fmla="*/ f279 f73 1"/>
                  <a:gd name="f296" fmla="*/ f252 f73 1"/>
                  <a:gd name="f297" fmla="*/ f294 f74 1"/>
                  <a:gd name="f298" fmla="*/ f266 f74 1"/>
                  <a:gd name="f299" fmla="*/ f224 f73 1"/>
                  <a:gd name="f300" fmla="*/ f225 f74 1"/>
                  <a:gd name="f301" fmla="*/ f226 f73 1"/>
                  <a:gd name="f302" fmla="*/ f227 f74 1"/>
                  <a:gd name="f303" fmla="*/ f228 f73 1"/>
                  <a:gd name="f304" fmla="*/ f229 f74 1"/>
                  <a:gd name="f305" fmla="*/ f230 f73 1"/>
                  <a:gd name="f306" fmla="*/ f231 f74 1"/>
                  <a:gd name="f307" fmla="*/ f232 f73 1"/>
                  <a:gd name="f308" fmla="*/ f233 f74 1"/>
                  <a:gd name="f309" fmla="*/ f234 f73 1"/>
                  <a:gd name="f310" fmla="*/ f235 f74 1"/>
                  <a:gd name="f311" fmla="*/ f236 f73 1"/>
                  <a:gd name="f312" fmla="*/ f237 f74 1"/>
                  <a:gd name="f313" fmla="*/ f238 f73 1"/>
                  <a:gd name="f314" fmla="*/ f239 f74 1"/>
                  <a:gd name="f315" fmla="*/ f240 f74 1"/>
                  <a:gd name="f316" fmla="*/ f241 f73 1"/>
                  <a:gd name="f317" fmla="*/ f242 f74 1"/>
                  <a:gd name="f318" fmla="*/ f243 f73 1"/>
                  <a:gd name="f319" fmla="*/ f244 f74 1"/>
                  <a:gd name="f320" fmla="*/ f245 f73 1"/>
                  <a:gd name="f321" fmla="*/ f246 f73 1"/>
                  <a:gd name="f322" fmla="*/ f247 f73 1"/>
                  <a:gd name="f323" fmla="*/ f248 f73 1"/>
                  <a:gd name="f324" fmla="*/ f249 f73 1"/>
                  <a:gd name="f325" fmla="*/ f250 f74 1"/>
                  <a:gd name="f326" fmla="*/ f251 f74 1"/>
                  <a:gd name="f327" fmla="*/ f253 f74 1"/>
                  <a:gd name="f328" fmla="*/ f254 f74 1"/>
                  <a:gd name="f329" fmla="*/ f255 f73 1"/>
                  <a:gd name="f330" fmla="*/ f256 f74 1"/>
                  <a:gd name="f331" fmla="*/ f257 f73 1"/>
                  <a:gd name="f332" fmla="*/ f258 f74 1"/>
                  <a:gd name="f333" fmla="*/ f259 f73 1"/>
                  <a:gd name="f334" fmla="*/ f260 f74 1"/>
                  <a:gd name="f335" fmla="*/ f261 f74 1"/>
                  <a:gd name="f336" fmla="*/ f262 f74 1"/>
                  <a:gd name="f337" fmla="*/ f263 f73 1"/>
                  <a:gd name="f338" fmla="*/ f264 f74 1"/>
                  <a:gd name="f339" fmla="*/ f265 f73 1"/>
                  <a:gd name="f340" fmla="*/ f267 f73 1"/>
                  <a:gd name="f341" fmla="*/ f268 f74 1"/>
                  <a:gd name="f342" fmla="*/ f269 f73 1"/>
                  <a:gd name="f343" fmla="*/ f270 f74 1"/>
                  <a:gd name="f344" fmla="*/ f271 f73 1"/>
                  <a:gd name="f345" fmla="*/ f272 f74 1"/>
                  <a:gd name="f346" fmla="*/ f273 f73 1"/>
                  <a:gd name="f347" fmla="*/ f274 f73 1"/>
                  <a:gd name="f348" fmla="*/ f275 f73 1"/>
                  <a:gd name="f349" fmla="*/ f276 f74 1"/>
                  <a:gd name="f350" fmla="*/ f277 f73 1"/>
                  <a:gd name="f351" fmla="*/ f278 f73 1"/>
                  <a:gd name="f352" fmla="*/ f280 f73 1"/>
                  <a:gd name="f353" fmla="*/ f281 f73 1"/>
                  <a:gd name="f354" fmla="*/ f282 f74 1"/>
                  <a:gd name="f355" fmla="*/ f283 f74 1"/>
                  <a:gd name="f356" fmla="*/ f284 f73 1"/>
                  <a:gd name="f357" fmla="*/ f285 f74 1"/>
                  <a:gd name="f358" fmla="*/ f286 f74 1"/>
                  <a:gd name="f359" fmla="*/ f287 f74 1"/>
                  <a:gd name="f360" fmla="*/ f288 f73 1"/>
                  <a:gd name="f361" fmla="*/ f289 f74 1"/>
                  <a:gd name="f362" fmla="*/ f290 f73 1"/>
                  <a:gd name="f363" fmla="*/ f291 f74 1"/>
                  <a:gd name="f364" fmla="*/ f292 f74 1"/>
                  <a:gd name="f365" fmla="*/ f293 f7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23">
                    <a:pos x="f299" y="f300"/>
                  </a:cxn>
                  <a:cxn ang="f223">
                    <a:pos x="f301" y="f302"/>
                  </a:cxn>
                  <a:cxn ang="f223">
                    <a:pos x="f303" y="f304"/>
                  </a:cxn>
                  <a:cxn ang="f223">
                    <a:pos x="f305" y="f306"/>
                  </a:cxn>
                  <a:cxn ang="f223">
                    <a:pos x="f307" y="f308"/>
                  </a:cxn>
                  <a:cxn ang="f223">
                    <a:pos x="f309" y="f310"/>
                  </a:cxn>
                  <a:cxn ang="f223">
                    <a:pos x="f311" y="f312"/>
                  </a:cxn>
                  <a:cxn ang="f223">
                    <a:pos x="f313" y="f314"/>
                  </a:cxn>
                  <a:cxn ang="f223">
                    <a:pos x="f309" y="f314"/>
                  </a:cxn>
                  <a:cxn ang="f223">
                    <a:pos x="f307" y="f315"/>
                  </a:cxn>
                  <a:cxn ang="f223">
                    <a:pos x="f316" y="f317"/>
                  </a:cxn>
                  <a:cxn ang="f223">
                    <a:pos x="f318" y="f319"/>
                  </a:cxn>
                  <a:cxn ang="f223">
                    <a:pos x="f320" y="f317"/>
                  </a:cxn>
                  <a:cxn ang="f223">
                    <a:pos x="f321" y="f314"/>
                  </a:cxn>
                  <a:cxn ang="f223">
                    <a:pos x="f322" y="f317"/>
                  </a:cxn>
                  <a:cxn ang="f223">
                    <a:pos x="f323" y="f314"/>
                  </a:cxn>
                  <a:cxn ang="f223">
                    <a:pos x="f324" y="f325"/>
                  </a:cxn>
                  <a:cxn ang="f223">
                    <a:pos x="f324" y="f326"/>
                  </a:cxn>
                  <a:cxn ang="f223">
                    <a:pos x="f296" y="f327"/>
                  </a:cxn>
                  <a:cxn ang="f223">
                    <a:pos x="f324" y="f328"/>
                  </a:cxn>
                  <a:cxn ang="f223">
                    <a:pos x="f329" y="f330"/>
                  </a:cxn>
                  <a:cxn ang="f223">
                    <a:pos x="f331" y="f332"/>
                  </a:cxn>
                  <a:cxn ang="f223">
                    <a:pos x="f333" y="f334"/>
                  </a:cxn>
                  <a:cxn ang="f223">
                    <a:pos x="f299" y="f334"/>
                  </a:cxn>
                  <a:cxn ang="f223">
                    <a:pos x="f301" y="f332"/>
                  </a:cxn>
                  <a:cxn ang="f223">
                    <a:pos x="f303" y="f335"/>
                  </a:cxn>
                  <a:cxn ang="f223">
                    <a:pos x="f305" y="f336"/>
                  </a:cxn>
                  <a:cxn ang="f223">
                    <a:pos x="f337" y="f338"/>
                  </a:cxn>
                  <a:cxn ang="f223">
                    <a:pos x="f339" y="f298"/>
                  </a:cxn>
                  <a:cxn ang="f223">
                    <a:pos x="f340" y="f341"/>
                  </a:cxn>
                  <a:cxn ang="f223">
                    <a:pos x="f342" y="f332"/>
                  </a:cxn>
                  <a:cxn ang="f223">
                    <a:pos x="f342" y="f343"/>
                  </a:cxn>
                  <a:cxn ang="f223">
                    <a:pos x="f344" y="f345"/>
                  </a:cxn>
                  <a:cxn ang="f223">
                    <a:pos x="f346" y="f326"/>
                  </a:cxn>
                  <a:cxn ang="f223">
                    <a:pos x="f347" y="f327"/>
                  </a:cxn>
                  <a:cxn ang="f223">
                    <a:pos x="f348" y="f349"/>
                  </a:cxn>
                  <a:cxn ang="f223">
                    <a:pos x="f350" y="f319"/>
                  </a:cxn>
                  <a:cxn ang="f223">
                    <a:pos x="f351" y="f317"/>
                  </a:cxn>
                  <a:cxn ang="f223">
                    <a:pos x="f295" y="f317"/>
                  </a:cxn>
                  <a:cxn ang="f223">
                    <a:pos x="f295" y="f314"/>
                  </a:cxn>
                  <a:cxn ang="f223">
                    <a:pos x="f352" y="f310"/>
                  </a:cxn>
                  <a:cxn ang="f223">
                    <a:pos x="f348" y="f314"/>
                  </a:cxn>
                  <a:cxn ang="f223">
                    <a:pos x="f348" y="f310"/>
                  </a:cxn>
                  <a:cxn ang="f223">
                    <a:pos x="f353" y="f354"/>
                  </a:cxn>
                  <a:cxn ang="f223">
                    <a:pos x="f353" y="f355"/>
                  </a:cxn>
                  <a:cxn ang="f223">
                    <a:pos x="f356" y="f308"/>
                  </a:cxn>
                  <a:cxn ang="f223">
                    <a:pos x="f344" y="f357"/>
                  </a:cxn>
                  <a:cxn ang="f223">
                    <a:pos x="f313" y="f358"/>
                  </a:cxn>
                  <a:cxn ang="f223">
                    <a:pos x="f340" y="f359"/>
                  </a:cxn>
                  <a:cxn ang="f223">
                    <a:pos x="f360" y="f361"/>
                  </a:cxn>
                  <a:cxn ang="f223">
                    <a:pos x="f318" y="f300"/>
                  </a:cxn>
                  <a:cxn ang="f223">
                    <a:pos x="f362" y="f363"/>
                  </a:cxn>
                  <a:cxn ang="f223">
                    <a:pos x="f318" y="f364"/>
                  </a:cxn>
                  <a:cxn ang="f223">
                    <a:pos x="f365" y="f297"/>
                  </a:cxn>
                  <a:cxn ang="f223">
                    <a:pos x="f365" y="f363"/>
                  </a:cxn>
                  <a:cxn ang="f223">
                    <a:pos x="f299" y="f300"/>
                  </a:cxn>
                </a:cxnLst>
                <a:rect l="f295" t="f298" r="f296" b="f297"/>
                <a:pathLst>
                  <a:path w="548" h="416">
                    <a:moveTo>
                      <a:pt x="f9" y="f2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18" y="f23"/>
                    </a:lnTo>
                    <a:lnTo>
                      <a:pt x="f16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26"/>
                    </a:lnTo>
                    <a:lnTo>
                      <a:pt x="f30" y="f23"/>
                    </a:lnTo>
                    <a:lnTo>
                      <a:pt x="f31" y="f26"/>
                    </a:lnTo>
                    <a:lnTo>
                      <a:pt x="f32" y="f23"/>
                    </a:lnTo>
                    <a:lnTo>
                      <a:pt x="f33" y="f34"/>
                    </a:lnTo>
                    <a:lnTo>
                      <a:pt x="f33" y="f35"/>
                    </a:lnTo>
                    <a:lnTo>
                      <a:pt x="f7" y="f36"/>
                    </a:lnTo>
                    <a:lnTo>
                      <a:pt x="f33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9" y="f43"/>
                    </a:lnTo>
                    <a:lnTo>
                      <a:pt x="f10" y="f41"/>
                    </a:lnTo>
                    <a:lnTo>
                      <a:pt x="f12" y="f44"/>
                    </a:lnTo>
                    <a:lnTo>
                      <a:pt x="f14" y="f45"/>
                    </a:lnTo>
                    <a:lnTo>
                      <a:pt x="f46" y="f47"/>
                    </a:lnTo>
                    <a:lnTo>
                      <a:pt x="f48" y="f6"/>
                    </a:lnTo>
                    <a:lnTo>
                      <a:pt x="f49" y="f50"/>
                    </a:lnTo>
                    <a:lnTo>
                      <a:pt x="f51" y="f41"/>
                    </a:lnTo>
                    <a:lnTo>
                      <a:pt x="f51" y="f52"/>
                    </a:lnTo>
                    <a:lnTo>
                      <a:pt x="f34" y="f53"/>
                    </a:lnTo>
                    <a:lnTo>
                      <a:pt x="f54" y="f35"/>
                    </a:lnTo>
                    <a:lnTo>
                      <a:pt x="f55" y="f36"/>
                    </a:lnTo>
                    <a:lnTo>
                      <a:pt x="f56" y="f57"/>
                    </a:lnTo>
                    <a:lnTo>
                      <a:pt x="f58" y="f28"/>
                    </a:lnTo>
                    <a:lnTo>
                      <a:pt x="f50" y="f26"/>
                    </a:lnTo>
                    <a:lnTo>
                      <a:pt x="f6" y="f26"/>
                    </a:lnTo>
                    <a:lnTo>
                      <a:pt x="f6" y="f23"/>
                    </a:lnTo>
                    <a:lnTo>
                      <a:pt x="f59" y="f19"/>
                    </a:lnTo>
                    <a:lnTo>
                      <a:pt x="f56" y="f23"/>
                    </a:lnTo>
                    <a:lnTo>
                      <a:pt x="f56" y="f19"/>
                    </a:lnTo>
                    <a:lnTo>
                      <a:pt x="f60" y="f61"/>
                    </a:lnTo>
                    <a:lnTo>
                      <a:pt x="f60" y="f62"/>
                    </a:lnTo>
                    <a:lnTo>
                      <a:pt x="f63" y="f17"/>
                    </a:lnTo>
                    <a:lnTo>
                      <a:pt x="f34" y="f64"/>
                    </a:lnTo>
                    <a:lnTo>
                      <a:pt x="f22" y="f27"/>
                    </a:lnTo>
                    <a:lnTo>
                      <a:pt x="f49" y="f65"/>
                    </a:lnTo>
                    <a:lnTo>
                      <a:pt x="f66" y="f67"/>
                    </a:lnTo>
                    <a:lnTo>
                      <a:pt x="f27" y="f2"/>
                    </a:lnTo>
                    <a:lnTo>
                      <a:pt x="f68" y="f69"/>
                    </a:lnTo>
                    <a:lnTo>
                      <a:pt x="f27" y="f70"/>
                    </a:lnTo>
                    <a:lnTo>
                      <a:pt x="f71" y="f8"/>
                    </a:lnTo>
                    <a:lnTo>
                      <a:pt x="f71" y="f69"/>
                    </a:lnTo>
                    <a:lnTo>
                      <a:pt x="f9" y="f2"/>
                    </a:lnTo>
                    <a:close/>
                  </a:path>
                </a:pathLst>
              </a:custGeom>
              <a:solidFill>
                <a:srgbClr val="00B050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0" name="Freeform 53"/>
              <p:cNvSpPr/>
              <p:nvPr/>
            </p:nvSpPr>
            <p:spPr>
              <a:xfrm>
                <a:off x="6773344" y="5016855"/>
                <a:ext cx="609950" cy="50537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88"/>
                  <a:gd name="f7" fmla="val 320"/>
                  <a:gd name="f8" fmla="val 287"/>
                  <a:gd name="f9" fmla="val 264"/>
                  <a:gd name="f10" fmla="val 312"/>
                  <a:gd name="f11" fmla="val 248"/>
                  <a:gd name="f12" fmla="val 216"/>
                  <a:gd name="f13" fmla="val 346"/>
                  <a:gd name="f14" fmla="val 337"/>
                  <a:gd name="f15" fmla="val 192"/>
                  <a:gd name="f16" fmla="val 176"/>
                  <a:gd name="f17" fmla="val 362"/>
                  <a:gd name="f18" fmla="val 136"/>
                  <a:gd name="f19" fmla="val 120"/>
                  <a:gd name="f20" fmla="val 96"/>
                  <a:gd name="f21" fmla="val 64"/>
                  <a:gd name="f22" fmla="val 32"/>
                  <a:gd name="f23" fmla="val 304"/>
                  <a:gd name="f24" fmla="val 295"/>
                  <a:gd name="f25" fmla="val 16"/>
                  <a:gd name="f26" fmla="val 270"/>
                  <a:gd name="f27" fmla="val 236"/>
                  <a:gd name="f28" fmla="val 8"/>
                  <a:gd name="f29" fmla="val 202"/>
                  <a:gd name="f30" fmla="val 152"/>
                  <a:gd name="f31" fmla="val 110"/>
                  <a:gd name="f32" fmla="val 76"/>
                  <a:gd name="f33" fmla="val 68"/>
                  <a:gd name="f34" fmla="val 34"/>
                  <a:gd name="f35" fmla="val 17"/>
                  <a:gd name="f36" fmla="val 80"/>
                  <a:gd name="f37" fmla="val 128"/>
                  <a:gd name="f38" fmla="val 118"/>
                  <a:gd name="f39" fmla="val 160"/>
                  <a:gd name="f40" fmla="val 143"/>
                  <a:gd name="f41" fmla="val 177"/>
                  <a:gd name="f42" fmla="val 208"/>
                  <a:gd name="f43" fmla="val 186"/>
                  <a:gd name="f44" fmla="val 224"/>
                  <a:gd name="f45" fmla="val 211"/>
                  <a:gd name="f46" fmla="val 280"/>
                  <a:gd name="f47" fmla="+- 0 0 -90"/>
                  <a:gd name="f48" fmla="*/ f3 1 388"/>
                  <a:gd name="f49" fmla="*/ f4 1 320"/>
                  <a:gd name="f50" fmla="+- f7 0 f5"/>
                  <a:gd name="f51" fmla="+- f6 0 f5"/>
                  <a:gd name="f52" fmla="*/ f47 f0 1"/>
                  <a:gd name="f53" fmla="*/ f51 1 388"/>
                  <a:gd name="f54" fmla="*/ f50 1 320"/>
                  <a:gd name="f55" fmla="*/ f52 1 f2"/>
                  <a:gd name="f56" fmla="*/ 287 1 f53"/>
                  <a:gd name="f57" fmla="*/ 264 1 f54"/>
                  <a:gd name="f58" fmla="*/ 312 1 f53"/>
                  <a:gd name="f59" fmla="*/ 248 1 f54"/>
                  <a:gd name="f60" fmla="*/ 320 1 f53"/>
                  <a:gd name="f61" fmla="*/ 216 1 f54"/>
                  <a:gd name="f62" fmla="*/ 346 1 f53"/>
                  <a:gd name="f63" fmla="*/ 337 1 f53"/>
                  <a:gd name="f64" fmla="*/ 192 1 f54"/>
                  <a:gd name="f65" fmla="*/ 388 1 f53"/>
                  <a:gd name="f66" fmla="*/ 176 1 f54"/>
                  <a:gd name="f67" fmla="*/ 362 1 f53"/>
                  <a:gd name="f68" fmla="*/ 136 1 f54"/>
                  <a:gd name="f69" fmla="*/ 120 1 f54"/>
                  <a:gd name="f70" fmla="*/ 96 1 f54"/>
                  <a:gd name="f71" fmla="*/ 64 1 f54"/>
                  <a:gd name="f72" fmla="*/ 32 1 f54"/>
                  <a:gd name="f73" fmla="*/ 304 1 f53"/>
                  <a:gd name="f74" fmla="*/ 295 1 f53"/>
                  <a:gd name="f75" fmla="*/ 16 1 f54"/>
                  <a:gd name="f76" fmla="*/ 270 1 f53"/>
                  <a:gd name="f77" fmla="*/ 236 1 f53"/>
                  <a:gd name="f78" fmla="*/ 8 1 f54"/>
                  <a:gd name="f79" fmla="*/ 202 1 f53"/>
                  <a:gd name="f80" fmla="*/ 152 1 f53"/>
                  <a:gd name="f81" fmla="*/ 110 1 f53"/>
                  <a:gd name="f82" fmla="*/ 0 1 f54"/>
                  <a:gd name="f83" fmla="*/ 76 1 f53"/>
                  <a:gd name="f84" fmla="*/ 68 1 f53"/>
                  <a:gd name="f85" fmla="*/ 34 1 f53"/>
                  <a:gd name="f86" fmla="*/ 17 1 f53"/>
                  <a:gd name="f87" fmla="*/ 0 1 f53"/>
                  <a:gd name="f88" fmla="*/ 80 1 f54"/>
                  <a:gd name="f89" fmla="*/ 128 1 f54"/>
                  <a:gd name="f90" fmla="*/ 118 1 f53"/>
                  <a:gd name="f91" fmla="*/ 160 1 f54"/>
                  <a:gd name="f92" fmla="*/ 143 1 f53"/>
                  <a:gd name="f93" fmla="*/ 177 1 f53"/>
                  <a:gd name="f94" fmla="*/ 208 1 f54"/>
                  <a:gd name="f95" fmla="*/ 186 1 f53"/>
                  <a:gd name="f96" fmla="*/ 224 1 f54"/>
                  <a:gd name="f97" fmla="*/ 211 1 f53"/>
                  <a:gd name="f98" fmla="*/ 280 1 f54"/>
                  <a:gd name="f99" fmla="*/ 320 1 f54"/>
                  <a:gd name="f100" fmla="*/ f6 1 f53"/>
                  <a:gd name="f101" fmla="*/ f7 1 f54"/>
                  <a:gd name="f102" fmla="+- f55 0 f1"/>
                  <a:gd name="f103" fmla="*/ f87 f48 1"/>
                  <a:gd name="f104" fmla="*/ f100 f48 1"/>
                  <a:gd name="f105" fmla="*/ f101 f49 1"/>
                  <a:gd name="f106" fmla="*/ f82 f49 1"/>
                  <a:gd name="f107" fmla="*/ f56 f48 1"/>
                  <a:gd name="f108" fmla="*/ f57 f49 1"/>
                  <a:gd name="f109" fmla="*/ f58 f48 1"/>
                  <a:gd name="f110" fmla="*/ f59 f49 1"/>
                  <a:gd name="f111" fmla="*/ f60 f48 1"/>
                  <a:gd name="f112" fmla="*/ f61 f49 1"/>
                  <a:gd name="f113" fmla="*/ f62 f48 1"/>
                  <a:gd name="f114" fmla="*/ f63 f48 1"/>
                  <a:gd name="f115" fmla="*/ f64 f49 1"/>
                  <a:gd name="f116" fmla="*/ f65 f48 1"/>
                  <a:gd name="f117" fmla="*/ f66 f49 1"/>
                  <a:gd name="f118" fmla="*/ f67 f48 1"/>
                  <a:gd name="f119" fmla="*/ f68 f49 1"/>
                  <a:gd name="f120" fmla="*/ f69 f49 1"/>
                  <a:gd name="f121" fmla="*/ f70 f49 1"/>
                  <a:gd name="f122" fmla="*/ f71 f49 1"/>
                  <a:gd name="f123" fmla="*/ f72 f49 1"/>
                  <a:gd name="f124" fmla="*/ f73 f48 1"/>
                  <a:gd name="f125" fmla="*/ f74 f48 1"/>
                  <a:gd name="f126" fmla="*/ f75 f49 1"/>
                  <a:gd name="f127" fmla="*/ f76 f48 1"/>
                  <a:gd name="f128" fmla="*/ f77 f48 1"/>
                  <a:gd name="f129" fmla="*/ f78 f49 1"/>
                  <a:gd name="f130" fmla="*/ f79 f48 1"/>
                  <a:gd name="f131" fmla="*/ f80 f48 1"/>
                  <a:gd name="f132" fmla="*/ f81 f48 1"/>
                  <a:gd name="f133" fmla="*/ f83 f48 1"/>
                  <a:gd name="f134" fmla="*/ f84 f48 1"/>
                  <a:gd name="f135" fmla="*/ f85 f48 1"/>
                  <a:gd name="f136" fmla="*/ f86 f48 1"/>
                  <a:gd name="f137" fmla="*/ f88 f49 1"/>
                  <a:gd name="f138" fmla="*/ f89 f49 1"/>
                  <a:gd name="f139" fmla="*/ f90 f48 1"/>
                  <a:gd name="f140" fmla="*/ f91 f49 1"/>
                  <a:gd name="f141" fmla="*/ f92 f48 1"/>
                  <a:gd name="f142" fmla="*/ f93 f48 1"/>
                  <a:gd name="f143" fmla="*/ f94 f49 1"/>
                  <a:gd name="f144" fmla="*/ f95 f48 1"/>
                  <a:gd name="f145" fmla="*/ f96 f49 1"/>
                  <a:gd name="f146" fmla="*/ f97 f48 1"/>
                  <a:gd name="f147" fmla="*/ f98 f49 1"/>
                  <a:gd name="f148" fmla="*/ f99 f4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2">
                    <a:pos x="f107" y="f108"/>
                  </a:cxn>
                  <a:cxn ang="f102">
                    <a:pos x="f109" y="f110"/>
                  </a:cxn>
                  <a:cxn ang="f102">
                    <a:pos x="f111" y="f112"/>
                  </a:cxn>
                  <a:cxn ang="f102">
                    <a:pos x="f113" y="f112"/>
                  </a:cxn>
                  <a:cxn ang="f102">
                    <a:pos x="f114" y="f115"/>
                  </a:cxn>
                  <a:cxn ang="f102">
                    <a:pos x="f116" y="f117"/>
                  </a:cxn>
                  <a:cxn ang="f102">
                    <a:pos x="f118" y="f119"/>
                  </a:cxn>
                  <a:cxn ang="f102">
                    <a:pos x="f116" y="f120"/>
                  </a:cxn>
                  <a:cxn ang="f102">
                    <a:pos x="f113" y="f121"/>
                  </a:cxn>
                  <a:cxn ang="f102">
                    <a:pos x="f114" y="f122"/>
                  </a:cxn>
                  <a:cxn ang="f102">
                    <a:pos x="f114" y="f123"/>
                  </a:cxn>
                  <a:cxn ang="f102">
                    <a:pos x="f124" y="f123"/>
                  </a:cxn>
                  <a:cxn ang="f102">
                    <a:pos x="f125" y="f126"/>
                  </a:cxn>
                  <a:cxn ang="f102">
                    <a:pos x="f127" y="f126"/>
                  </a:cxn>
                  <a:cxn ang="f102">
                    <a:pos x="f128" y="f129"/>
                  </a:cxn>
                  <a:cxn ang="f102">
                    <a:pos x="f130" y="f126"/>
                  </a:cxn>
                  <a:cxn ang="f102">
                    <a:pos x="f131" y="f129"/>
                  </a:cxn>
                  <a:cxn ang="f102">
                    <a:pos x="f132" y="f106"/>
                  </a:cxn>
                  <a:cxn ang="f102">
                    <a:pos x="f133" y="f129"/>
                  </a:cxn>
                  <a:cxn ang="f102">
                    <a:pos x="f134" y="f123"/>
                  </a:cxn>
                  <a:cxn ang="f102">
                    <a:pos x="f135" y="f126"/>
                  </a:cxn>
                  <a:cxn ang="f102">
                    <a:pos x="f136" y="f126"/>
                  </a:cxn>
                  <a:cxn ang="f102">
                    <a:pos x="f103" y="f122"/>
                  </a:cxn>
                  <a:cxn ang="f102">
                    <a:pos x="f135" y="f137"/>
                  </a:cxn>
                  <a:cxn ang="f102">
                    <a:pos x="f134" y="f138"/>
                  </a:cxn>
                  <a:cxn ang="f102">
                    <a:pos x="f139" y="f140"/>
                  </a:cxn>
                  <a:cxn ang="f102">
                    <a:pos x="f141" y="f115"/>
                  </a:cxn>
                  <a:cxn ang="f102">
                    <a:pos x="f142" y="f143"/>
                  </a:cxn>
                  <a:cxn ang="f102">
                    <a:pos x="f144" y="f145"/>
                  </a:cxn>
                  <a:cxn ang="f102">
                    <a:pos x="f146" y="f110"/>
                  </a:cxn>
                  <a:cxn ang="f102">
                    <a:pos x="f146" y="f147"/>
                  </a:cxn>
                  <a:cxn ang="f102">
                    <a:pos x="f125" y="f148"/>
                  </a:cxn>
                  <a:cxn ang="f102">
                    <a:pos x="f125" y="f147"/>
                  </a:cxn>
                  <a:cxn ang="f102">
                    <a:pos x="f107" y="f108"/>
                  </a:cxn>
                </a:cxnLst>
                <a:rect l="f103" t="f106" r="f104" b="f105"/>
                <a:pathLst>
                  <a:path w="388" h="320">
                    <a:moveTo>
                      <a:pt x="f8" y="f9"/>
                    </a:moveTo>
                    <a:lnTo>
                      <a:pt x="f10" y="f11"/>
                    </a:lnTo>
                    <a:lnTo>
                      <a:pt x="f7" y="f12"/>
                    </a:lnTo>
                    <a:lnTo>
                      <a:pt x="f13" y="f12"/>
                    </a:lnTo>
                    <a:lnTo>
                      <a:pt x="f14" y="f15"/>
                    </a:lnTo>
                    <a:lnTo>
                      <a:pt x="f6" y="f16"/>
                    </a:lnTo>
                    <a:lnTo>
                      <a:pt x="f17" y="f18"/>
                    </a:lnTo>
                    <a:lnTo>
                      <a:pt x="f6" y="f19"/>
                    </a:lnTo>
                    <a:lnTo>
                      <a:pt x="f13" y="f20"/>
                    </a:lnTo>
                    <a:lnTo>
                      <a:pt x="f14" y="f21"/>
                    </a:lnTo>
                    <a:lnTo>
                      <a:pt x="f14" y="f22"/>
                    </a:lnTo>
                    <a:lnTo>
                      <a:pt x="f23" y="f22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28"/>
                    </a:lnTo>
                    <a:lnTo>
                      <a:pt x="f29" y="f25"/>
                    </a:lnTo>
                    <a:lnTo>
                      <a:pt x="f30" y="f28"/>
                    </a:lnTo>
                    <a:lnTo>
                      <a:pt x="f31" y="f5"/>
                    </a:lnTo>
                    <a:lnTo>
                      <a:pt x="f32" y="f28"/>
                    </a:lnTo>
                    <a:lnTo>
                      <a:pt x="f33" y="f22"/>
                    </a:lnTo>
                    <a:lnTo>
                      <a:pt x="f34" y="f25"/>
                    </a:lnTo>
                    <a:lnTo>
                      <a:pt x="f35" y="f25"/>
                    </a:lnTo>
                    <a:lnTo>
                      <a:pt x="f5" y="f21"/>
                    </a:lnTo>
                    <a:lnTo>
                      <a:pt x="f34" y="f36"/>
                    </a:lnTo>
                    <a:lnTo>
                      <a:pt x="f33" y="f37"/>
                    </a:lnTo>
                    <a:lnTo>
                      <a:pt x="f38" y="f39"/>
                    </a:lnTo>
                    <a:lnTo>
                      <a:pt x="f40" y="f15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11"/>
                    </a:lnTo>
                    <a:lnTo>
                      <a:pt x="f45" y="f46"/>
                    </a:lnTo>
                    <a:lnTo>
                      <a:pt x="f24" y="f7"/>
                    </a:lnTo>
                    <a:lnTo>
                      <a:pt x="f24" y="f46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1" name="Freeform 54"/>
              <p:cNvSpPr/>
              <p:nvPr/>
            </p:nvSpPr>
            <p:spPr>
              <a:xfrm>
                <a:off x="6812645" y="4334612"/>
                <a:ext cx="900775" cy="58117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3"/>
                  <a:gd name="f7" fmla="val 368"/>
                  <a:gd name="f8" fmla="val 295"/>
                  <a:gd name="f9" fmla="val 320"/>
                  <a:gd name="f10" fmla="val 329"/>
                  <a:gd name="f11" fmla="val 304"/>
                  <a:gd name="f12" fmla="val 380"/>
                  <a:gd name="f13" fmla="val 413"/>
                  <a:gd name="f14" fmla="val 288"/>
                  <a:gd name="f15" fmla="val 439"/>
                  <a:gd name="f16" fmla="val 272"/>
                  <a:gd name="f17" fmla="val 455"/>
                  <a:gd name="f18" fmla="val 264"/>
                  <a:gd name="f19" fmla="val 464"/>
                  <a:gd name="f20" fmla="val 224"/>
                  <a:gd name="f21" fmla="val 472"/>
                  <a:gd name="f22" fmla="val 200"/>
                  <a:gd name="f23" fmla="val 498"/>
                  <a:gd name="f24" fmla="val 168"/>
                  <a:gd name="f25" fmla="val 523"/>
                  <a:gd name="f26" fmla="val 112"/>
                  <a:gd name="f27" fmla="val 548"/>
                  <a:gd name="f28" fmla="val 72"/>
                  <a:gd name="f29" fmla="val 48"/>
                  <a:gd name="f30" fmla="val 24"/>
                  <a:gd name="f31" fmla="val 514"/>
                  <a:gd name="f32" fmla="val 8"/>
                  <a:gd name="f33" fmla="val 447"/>
                  <a:gd name="f34" fmla="val 405"/>
                  <a:gd name="f35" fmla="val 371"/>
                  <a:gd name="f36" fmla="val 56"/>
                  <a:gd name="f37" fmla="val 287"/>
                  <a:gd name="f38" fmla="val 279"/>
                  <a:gd name="f39" fmla="val 64"/>
                  <a:gd name="f40" fmla="val 228"/>
                  <a:gd name="f41" fmla="val 80"/>
                  <a:gd name="f42" fmla="val 110"/>
                  <a:gd name="f43" fmla="val 128"/>
                  <a:gd name="f44" fmla="val 85"/>
                  <a:gd name="f45" fmla="val 68"/>
                  <a:gd name="f46" fmla="val 104"/>
                  <a:gd name="f47" fmla="val 26"/>
                  <a:gd name="f48" fmla="val 144"/>
                  <a:gd name="f49" fmla="val 184"/>
                  <a:gd name="f50" fmla="val 17"/>
                  <a:gd name="f51" fmla="val 240"/>
                  <a:gd name="f52" fmla="val 43"/>
                  <a:gd name="f53" fmla="val 34"/>
                  <a:gd name="f54" fmla="val 296"/>
                  <a:gd name="f55" fmla="val 312"/>
                  <a:gd name="f56" fmla="val 93"/>
                  <a:gd name="f57" fmla="val 336"/>
                  <a:gd name="f58" fmla="val 118"/>
                  <a:gd name="f59" fmla="val 352"/>
                  <a:gd name="f60" fmla="val 152"/>
                  <a:gd name="f61" fmla="val 344"/>
                  <a:gd name="f62" fmla="val 161"/>
                  <a:gd name="f63" fmla="val 194"/>
                  <a:gd name="f64" fmla="val 253"/>
                  <a:gd name="f65" fmla="val 262"/>
                  <a:gd name="f66" fmla="val 270"/>
                  <a:gd name="f67" fmla="+- 0 0 -90"/>
                  <a:gd name="f68" fmla="*/ f3 1 573"/>
                  <a:gd name="f69" fmla="*/ f4 1 368"/>
                  <a:gd name="f70" fmla="+- f7 0 f5"/>
                  <a:gd name="f71" fmla="+- f6 0 f5"/>
                  <a:gd name="f72" fmla="*/ f67 f0 1"/>
                  <a:gd name="f73" fmla="*/ f71 1 573"/>
                  <a:gd name="f74" fmla="*/ f70 1 368"/>
                  <a:gd name="f75" fmla="*/ f72 1 f2"/>
                  <a:gd name="f76" fmla="*/ 295 1 f73"/>
                  <a:gd name="f77" fmla="*/ 320 1 f74"/>
                  <a:gd name="f78" fmla="*/ 329 1 f73"/>
                  <a:gd name="f79" fmla="*/ 304 1 f74"/>
                  <a:gd name="f80" fmla="*/ 380 1 f73"/>
                  <a:gd name="f81" fmla="*/ 413 1 f73"/>
                  <a:gd name="f82" fmla="*/ 288 1 f74"/>
                  <a:gd name="f83" fmla="*/ 439 1 f73"/>
                  <a:gd name="f84" fmla="*/ 272 1 f74"/>
                  <a:gd name="f85" fmla="*/ 455 1 f73"/>
                  <a:gd name="f86" fmla="*/ 264 1 f74"/>
                  <a:gd name="f87" fmla="*/ 464 1 f73"/>
                  <a:gd name="f88" fmla="*/ 224 1 f74"/>
                  <a:gd name="f89" fmla="*/ 472 1 f73"/>
                  <a:gd name="f90" fmla="*/ 200 1 f74"/>
                  <a:gd name="f91" fmla="*/ 498 1 f73"/>
                  <a:gd name="f92" fmla="*/ 168 1 f74"/>
                  <a:gd name="f93" fmla="*/ 523 1 f73"/>
                  <a:gd name="f94" fmla="*/ 112 1 f74"/>
                  <a:gd name="f95" fmla="*/ 548 1 f73"/>
                  <a:gd name="f96" fmla="*/ 72 1 f74"/>
                  <a:gd name="f97" fmla="*/ 573 1 f73"/>
                  <a:gd name="f98" fmla="*/ 48 1 f74"/>
                  <a:gd name="f99" fmla="*/ 24 1 f74"/>
                  <a:gd name="f100" fmla="*/ 514 1 f73"/>
                  <a:gd name="f101" fmla="*/ 0 1 f74"/>
                  <a:gd name="f102" fmla="*/ 8 1 f74"/>
                  <a:gd name="f103" fmla="*/ 447 1 f73"/>
                  <a:gd name="f104" fmla="*/ 405 1 f73"/>
                  <a:gd name="f105" fmla="*/ 371 1 f73"/>
                  <a:gd name="f106" fmla="*/ 56 1 f74"/>
                  <a:gd name="f107" fmla="*/ 287 1 f73"/>
                  <a:gd name="f108" fmla="*/ 279 1 f73"/>
                  <a:gd name="f109" fmla="*/ 64 1 f74"/>
                  <a:gd name="f110" fmla="*/ 228 1 f73"/>
                  <a:gd name="f111" fmla="*/ 80 1 f74"/>
                  <a:gd name="f112" fmla="*/ 110 1 f73"/>
                  <a:gd name="f113" fmla="*/ 128 1 f74"/>
                  <a:gd name="f114" fmla="*/ 85 1 f73"/>
                  <a:gd name="f115" fmla="*/ 68 1 f73"/>
                  <a:gd name="f116" fmla="*/ 104 1 f74"/>
                  <a:gd name="f117" fmla="*/ 26 1 f73"/>
                  <a:gd name="f118" fmla="*/ 144 1 f74"/>
                  <a:gd name="f119" fmla="*/ 184 1 f74"/>
                  <a:gd name="f120" fmla="*/ 17 1 f73"/>
                  <a:gd name="f121" fmla="*/ 0 1 f73"/>
                  <a:gd name="f122" fmla="*/ 240 1 f74"/>
                  <a:gd name="f123" fmla="*/ 43 1 f73"/>
                  <a:gd name="f124" fmla="*/ 34 1 f73"/>
                  <a:gd name="f125" fmla="*/ 296 1 f74"/>
                  <a:gd name="f126" fmla="*/ 312 1 f74"/>
                  <a:gd name="f127" fmla="*/ 93 1 f73"/>
                  <a:gd name="f128" fmla="*/ 336 1 f74"/>
                  <a:gd name="f129" fmla="*/ 118 1 f73"/>
                  <a:gd name="f130" fmla="*/ 352 1 f74"/>
                  <a:gd name="f131" fmla="*/ 152 1 f73"/>
                  <a:gd name="f132" fmla="*/ 344 1 f74"/>
                  <a:gd name="f133" fmla="*/ 161 1 f73"/>
                  <a:gd name="f134" fmla="*/ 368 1 f74"/>
                  <a:gd name="f135" fmla="*/ 194 1 f73"/>
                  <a:gd name="f136" fmla="*/ 253 1 f73"/>
                  <a:gd name="f137" fmla="*/ 262 1 f73"/>
                  <a:gd name="f138" fmla="*/ 270 1 f73"/>
                  <a:gd name="f139" fmla="*/ f6 1 f73"/>
                  <a:gd name="f140" fmla="*/ f7 1 f74"/>
                  <a:gd name="f141" fmla="+- f75 0 f1"/>
                  <a:gd name="f142" fmla="*/ f121 f68 1"/>
                  <a:gd name="f143" fmla="*/ f139 f68 1"/>
                  <a:gd name="f144" fmla="*/ f140 f69 1"/>
                  <a:gd name="f145" fmla="*/ f101 f69 1"/>
                  <a:gd name="f146" fmla="*/ f76 f68 1"/>
                  <a:gd name="f147" fmla="*/ f77 f69 1"/>
                  <a:gd name="f148" fmla="*/ f78 f68 1"/>
                  <a:gd name="f149" fmla="*/ f79 f69 1"/>
                  <a:gd name="f150" fmla="*/ f80 f68 1"/>
                  <a:gd name="f151" fmla="*/ f81 f68 1"/>
                  <a:gd name="f152" fmla="*/ f82 f69 1"/>
                  <a:gd name="f153" fmla="*/ f83 f68 1"/>
                  <a:gd name="f154" fmla="*/ f84 f69 1"/>
                  <a:gd name="f155" fmla="*/ f85 f68 1"/>
                  <a:gd name="f156" fmla="*/ f86 f69 1"/>
                  <a:gd name="f157" fmla="*/ f87 f68 1"/>
                  <a:gd name="f158" fmla="*/ f88 f69 1"/>
                  <a:gd name="f159" fmla="*/ f89 f68 1"/>
                  <a:gd name="f160" fmla="*/ f90 f69 1"/>
                  <a:gd name="f161" fmla="*/ f91 f68 1"/>
                  <a:gd name="f162" fmla="*/ f92 f69 1"/>
                  <a:gd name="f163" fmla="*/ f93 f68 1"/>
                  <a:gd name="f164" fmla="*/ f94 f69 1"/>
                  <a:gd name="f165" fmla="*/ f95 f68 1"/>
                  <a:gd name="f166" fmla="*/ f96 f69 1"/>
                  <a:gd name="f167" fmla="*/ f97 f68 1"/>
                  <a:gd name="f168" fmla="*/ f98 f69 1"/>
                  <a:gd name="f169" fmla="*/ f99 f69 1"/>
                  <a:gd name="f170" fmla="*/ f100 f68 1"/>
                  <a:gd name="f171" fmla="*/ f102 f69 1"/>
                  <a:gd name="f172" fmla="*/ f103 f68 1"/>
                  <a:gd name="f173" fmla="*/ f104 f68 1"/>
                  <a:gd name="f174" fmla="*/ f105 f68 1"/>
                  <a:gd name="f175" fmla="*/ f106 f69 1"/>
                  <a:gd name="f176" fmla="*/ f107 f68 1"/>
                  <a:gd name="f177" fmla="*/ f108 f68 1"/>
                  <a:gd name="f178" fmla="*/ f109 f69 1"/>
                  <a:gd name="f179" fmla="*/ f110 f68 1"/>
                  <a:gd name="f180" fmla="*/ f111 f69 1"/>
                  <a:gd name="f181" fmla="*/ f112 f68 1"/>
                  <a:gd name="f182" fmla="*/ f113 f69 1"/>
                  <a:gd name="f183" fmla="*/ f114 f68 1"/>
                  <a:gd name="f184" fmla="*/ f115 f68 1"/>
                  <a:gd name="f185" fmla="*/ f116 f69 1"/>
                  <a:gd name="f186" fmla="*/ f117 f68 1"/>
                  <a:gd name="f187" fmla="*/ f118 f69 1"/>
                  <a:gd name="f188" fmla="*/ f119 f69 1"/>
                  <a:gd name="f189" fmla="*/ f120 f68 1"/>
                  <a:gd name="f190" fmla="*/ f122 f69 1"/>
                  <a:gd name="f191" fmla="*/ f123 f68 1"/>
                  <a:gd name="f192" fmla="*/ f124 f68 1"/>
                  <a:gd name="f193" fmla="*/ f125 f69 1"/>
                  <a:gd name="f194" fmla="*/ f126 f69 1"/>
                  <a:gd name="f195" fmla="*/ f127 f68 1"/>
                  <a:gd name="f196" fmla="*/ f128 f69 1"/>
                  <a:gd name="f197" fmla="*/ f129 f68 1"/>
                  <a:gd name="f198" fmla="*/ f130 f69 1"/>
                  <a:gd name="f199" fmla="*/ f131 f68 1"/>
                  <a:gd name="f200" fmla="*/ f132 f69 1"/>
                  <a:gd name="f201" fmla="*/ f133 f68 1"/>
                  <a:gd name="f202" fmla="*/ f134 f69 1"/>
                  <a:gd name="f203" fmla="*/ f135 f68 1"/>
                  <a:gd name="f204" fmla="*/ f136 f68 1"/>
                  <a:gd name="f205" fmla="*/ f137 f68 1"/>
                  <a:gd name="f206" fmla="*/ f138 f6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41">
                    <a:pos x="f146" y="f147"/>
                  </a:cxn>
                  <a:cxn ang="f141">
                    <a:pos x="f148" y="f149"/>
                  </a:cxn>
                  <a:cxn ang="f141">
                    <a:pos x="f150" y="f149"/>
                  </a:cxn>
                  <a:cxn ang="f141">
                    <a:pos x="f151" y="f152"/>
                  </a:cxn>
                  <a:cxn ang="f141">
                    <a:pos x="f153" y="f154"/>
                  </a:cxn>
                  <a:cxn ang="f141">
                    <a:pos x="f155" y="f156"/>
                  </a:cxn>
                  <a:cxn ang="f141">
                    <a:pos x="f157" y="f158"/>
                  </a:cxn>
                  <a:cxn ang="f141">
                    <a:pos x="f159" y="f160"/>
                  </a:cxn>
                  <a:cxn ang="f141">
                    <a:pos x="f161" y="f162"/>
                  </a:cxn>
                  <a:cxn ang="f141">
                    <a:pos x="f163" y="f164"/>
                  </a:cxn>
                  <a:cxn ang="f141">
                    <a:pos x="f165" y="f166"/>
                  </a:cxn>
                  <a:cxn ang="f141">
                    <a:pos x="f167" y="f168"/>
                  </a:cxn>
                  <a:cxn ang="f141">
                    <a:pos x="f165" y="f169"/>
                  </a:cxn>
                  <a:cxn ang="f141">
                    <a:pos x="f170" y="f145"/>
                  </a:cxn>
                  <a:cxn ang="f141">
                    <a:pos x="f159" y="f171"/>
                  </a:cxn>
                  <a:cxn ang="f141">
                    <a:pos x="f172" y="f145"/>
                  </a:cxn>
                  <a:cxn ang="f141">
                    <a:pos x="f173" y="f171"/>
                  </a:cxn>
                  <a:cxn ang="f141">
                    <a:pos x="f174" y="f171"/>
                  </a:cxn>
                  <a:cxn ang="f141">
                    <a:pos x="f148" y="f175"/>
                  </a:cxn>
                  <a:cxn ang="f141">
                    <a:pos x="f176" y="f168"/>
                  </a:cxn>
                  <a:cxn ang="f141">
                    <a:pos x="f177" y="f178"/>
                  </a:cxn>
                  <a:cxn ang="f141">
                    <a:pos x="f179" y="f180"/>
                  </a:cxn>
                  <a:cxn ang="f141">
                    <a:pos x="f179" y="f164"/>
                  </a:cxn>
                  <a:cxn ang="f141">
                    <a:pos x="f181" y="f182"/>
                  </a:cxn>
                  <a:cxn ang="f141">
                    <a:pos x="f183" y="f164"/>
                  </a:cxn>
                  <a:cxn ang="f141">
                    <a:pos x="f184" y="f185"/>
                  </a:cxn>
                  <a:cxn ang="f141">
                    <a:pos x="f184" y="f182"/>
                  </a:cxn>
                  <a:cxn ang="f141">
                    <a:pos x="f186" y="f187"/>
                  </a:cxn>
                  <a:cxn ang="f141">
                    <a:pos x="f186" y="f188"/>
                  </a:cxn>
                  <a:cxn ang="f141">
                    <a:pos x="f189" y="f158"/>
                  </a:cxn>
                  <a:cxn ang="f141">
                    <a:pos x="f142" y="f190"/>
                  </a:cxn>
                  <a:cxn ang="f141">
                    <a:pos x="f191" y="f152"/>
                  </a:cxn>
                  <a:cxn ang="f141">
                    <a:pos x="f192" y="f193"/>
                  </a:cxn>
                  <a:cxn ang="f141">
                    <a:pos x="f184" y="f194"/>
                  </a:cxn>
                  <a:cxn ang="f141">
                    <a:pos x="f195" y="f196"/>
                  </a:cxn>
                  <a:cxn ang="f141">
                    <a:pos x="f197" y="f198"/>
                  </a:cxn>
                  <a:cxn ang="f141">
                    <a:pos x="f199" y="f200"/>
                  </a:cxn>
                  <a:cxn ang="f141">
                    <a:pos x="f201" y="f202"/>
                  </a:cxn>
                  <a:cxn ang="f141">
                    <a:pos x="f203" y="f202"/>
                  </a:cxn>
                  <a:cxn ang="f141">
                    <a:pos x="f204" y="f200"/>
                  </a:cxn>
                  <a:cxn ang="f141">
                    <a:pos x="f205" y="f200"/>
                  </a:cxn>
                  <a:cxn ang="f141">
                    <a:pos x="f206" y="f147"/>
                  </a:cxn>
                  <a:cxn ang="f141">
                    <a:pos x="f146" y="f147"/>
                  </a:cxn>
                </a:cxnLst>
                <a:rect l="f142" t="f145" r="f143" b="f144"/>
                <a:pathLst>
                  <a:path w="573" h="368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1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6" y="f29"/>
                    </a:lnTo>
                    <a:lnTo>
                      <a:pt x="f27" y="f30"/>
                    </a:lnTo>
                    <a:lnTo>
                      <a:pt x="f31" y="f5"/>
                    </a:lnTo>
                    <a:lnTo>
                      <a:pt x="f21" y="f32"/>
                    </a:lnTo>
                    <a:lnTo>
                      <a:pt x="f33" y="f5"/>
                    </a:lnTo>
                    <a:lnTo>
                      <a:pt x="f34" y="f32"/>
                    </a:lnTo>
                    <a:lnTo>
                      <a:pt x="f35" y="f32"/>
                    </a:lnTo>
                    <a:lnTo>
                      <a:pt x="f10" y="f36"/>
                    </a:lnTo>
                    <a:lnTo>
                      <a:pt x="f37" y="f29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0" y="f26"/>
                    </a:lnTo>
                    <a:lnTo>
                      <a:pt x="f42" y="f43"/>
                    </a:lnTo>
                    <a:lnTo>
                      <a:pt x="f44" y="f26"/>
                    </a:lnTo>
                    <a:lnTo>
                      <a:pt x="f45" y="f46"/>
                    </a:lnTo>
                    <a:lnTo>
                      <a:pt x="f45" y="f43"/>
                    </a:lnTo>
                    <a:lnTo>
                      <a:pt x="f47" y="f48"/>
                    </a:lnTo>
                    <a:lnTo>
                      <a:pt x="f47" y="f49"/>
                    </a:lnTo>
                    <a:lnTo>
                      <a:pt x="f50" y="f20"/>
                    </a:lnTo>
                    <a:lnTo>
                      <a:pt x="f5" y="f51"/>
                    </a:lnTo>
                    <a:lnTo>
                      <a:pt x="f52" y="f14"/>
                    </a:lnTo>
                    <a:lnTo>
                      <a:pt x="f53" y="f54"/>
                    </a:lnTo>
                    <a:lnTo>
                      <a:pt x="f45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7"/>
                    </a:lnTo>
                    <a:lnTo>
                      <a:pt x="f63" y="f7"/>
                    </a:lnTo>
                    <a:lnTo>
                      <a:pt x="f64" y="f61"/>
                    </a:lnTo>
                    <a:lnTo>
                      <a:pt x="f65" y="f61"/>
                    </a:lnTo>
                    <a:lnTo>
                      <a:pt x="f66" y="f9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2" name="Freeform 55"/>
              <p:cNvSpPr/>
              <p:nvPr/>
            </p:nvSpPr>
            <p:spPr>
              <a:xfrm>
                <a:off x="6773344" y="5016855"/>
                <a:ext cx="609950" cy="50537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88"/>
                  <a:gd name="f7" fmla="val 320"/>
                  <a:gd name="f8" fmla="val 287"/>
                  <a:gd name="f9" fmla="val 264"/>
                  <a:gd name="f10" fmla="val 312"/>
                  <a:gd name="f11" fmla="val 248"/>
                  <a:gd name="f12" fmla="val 216"/>
                  <a:gd name="f13" fmla="val 346"/>
                  <a:gd name="f14" fmla="val 337"/>
                  <a:gd name="f15" fmla="val 192"/>
                  <a:gd name="f16" fmla="val 176"/>
                  <a:gd name="f17" fmla="val 362"/>
                  <a:gd name="f18" fmla="val 136"/>
                  <a:gd name="f19" fmla="val 120"/>
                  <a:gd name="f20" fmla="val 96"/>
                  <a:gd name="f21" fmla="val 64"/>
                  <a:gd name="f22" fmla="val 32"/>
                  <a:gd name="f23" fmla="val 304"/>
                  <a:gd name="f24" fmla="val 295"/>
                  <a:gd name="f25" fmla="val 16"/>
                  <a:gd name="f26" fmla="val 270"/>
                  <a:gd name="f27" fmla="val 236"/>
                  <a:gd name="f28" fmla="val 8"/>
                  <a:gd name="f29" fmla="val 202"/>
                  <a:gd name="f30" fmla="val 152"/>
                  <a:gd name="f31" fmla="val 110"/>
                  <a:gd name="f32" fmla="val 76"/>
                  <a:gd name="f33" fmla="val 68"/>
                  <a:gd name="f34" fmla="val 34"/>
                  <a:gd name="f35" fmla="val 17"/>
                  <a:gd name="f36" fmla="val 80"/>
                  <a:gd name="f37" fmla="val 128"/>
                  <a:gd name="f38" fmla="val 118"/>
                  <a:gd name="f39" fmla="val 160"/>
                  <a:gd name="f40" fmla="val 143"/>
                  <a:gd name="f41" fmla="val 177"/>
                  <a:gd name="f42" fmla="val 208"/>
                  <a:gd name="f43" fmla="val 186"/>
                  <a:gd name="f44" fmla="val 224"/>
                  <a:gd name="f45" fmla="val 211"/>
                  <a:gd name="f46" fmla="val 280"/>
                  <a:gd name="f47" fmla="+- 0 0 -90"/>
                  <a:gd name="f48" fmla="*/ f3 1 388"/>
                  <a:gd name="f49" fmla="*/ f4 1 320"/>
                  <a:gd name="f50" fmla="+- f7 0 f5"/>
                  <a:gd name="f51" fmla="+- f6 0 f5"/>
                  <a:gd name="f52" fmla="*/ f47 f0 1"/>
                  <a:gd name="f53" fmla="*/ f51 1 388"/>
                  <a:gd name="f54" fmla="*/ f50 1 320"/>
                  <a:gd name="f55" fmla="*/ 287 f51 1"/>
                  <a:gd name="f56" fmla="*/ 264 f50 1"/>
                  <a:gd name="f57" fmla="*/ 312 f51 1"/>
                  <a:gd name="f58" fmla="*/ 248 f50 1"/>
                  <a:gd name="f59" fmla="*/ 320 f51 1"/>
                  <a:gd name="f60" fmla="*/ 216 f50 1"/>
                  <a:gd name="f61" fmla="*/ 346 f51 1"/>
                  <a:gd name="f62" fmla="*/ 337 f51 1"/>
                  <a:gd name="f63" fmla="*/ 192 f50 1"/>
                  <a:gd name="f64" fmla="*/ 388 f51 1"/>
                  <a:gd name="f65" fmla="*/ 176 f50 1"/>
                  <a:gd name="f66" fmla="*/ 362 f51 1"/>
                  <a:gd name="f67" fmla="*/ 136 f50 1"/>
                  <a:gd name="f68" fmla="*/ 120 f50 1"/>
                  <a:gd name="f69" fmla="*/ 96 f50 1"/>
                  <a:gd name="f70" fmla="*/ 64 f50 1"/>
                  <a:gd name="f71" fmla="*/ 32 f50 1"/>
                  <a:gd name="f72" fmla="*/ 304 f51 1"/>
                  <a:gd name="f73" fmla="*/ 295 f51 1"/>
                  <a:gd name="f74" fmla="*/ 16 f50 1"/>
                  <a:gd name="f75" fmla="*/ 270 f51 1"/>
                  <a:gd name="f76" fmla="*/ 236 f51 1"/>
                  <a:gd name="f77" fmla="*/ 8 f50 1"/>
                  <a:gd name="f78" fmla="*/ 202 f51 1"/>
                  <a:gd name="f79" fmla="*/ 152 f51 1"/>
                  <a:gd name="f80" fmla="*/ 110 f51 1"/>
                  <a:gd name="f81" fmla="*/ 0 f50 1"/>
                  <a:gd name="f82" fmla="*/ 76 f51 1"/>
                  <a:gd name="f83" fmla="*/ 68 f51 1"/>
                  <a:gd name="f84" fmla="*/ 34 f51 1"/>
                  <a:gd name="f85" fmla="*/ 17 f51 1"/>
                  <a:gd name="f86" fmla="*/ 0 f51 1"/>
                  <a:gd name="f87" fmla="*/ 80 f50 1"/>
                  <a:gd name="f88" fmla="*/ 128 f50 1"/>
                  <a:gd name="f89" fmla="*/ 118 f51 1"/>
                  <a:gd name="f90" fmla="*/ 160 f50 1"/>
                  <a:gd name="f91" fmla="*/ 143 f51 1"/>
                  <a:gd name="f92" fmla="*/ 177 f51 1"/>
                  <a:gd name="f93" fmla="*/ 208 f50 1"/>
                  <a:gd name="f94" fmla="*/ 186 f51 1"/>
                  <a:gd name="f95" fmla="*/ 224 f50 1"/>
                  <a:gd name="f96" fmla="*/ 211 f51 1"/>
                  <a:gd name="f97" fmla="*/ 280 f50 1"/>
                  <a:gd name="f98" fmla="*/ 320 f50 1"/>
                  <a:gd name="f99" fmla="*/ f52 1 f2"/>
                  <a:gd name="f100" fmla="*/ f55 1 388"/>
                  <a:gd name="f101" fmla="*/ f56 1 320"/>
                  <a:gd name="f102" fmla="*/ f57 1 388"/>
                  <a:gd name="f103" fmla="*/ f58 1 320"/>
                  <a:gd name="f104" fmla="*/ f59 1 388"/>
                  <a:gd name="f105" fmla="*/ f60 1 320"/>
                  <a:gd name="f106" fmla="*/ f61 1 388"/>
                  <a:gd name="f107" fmla="*/ f62 1 388"/>
                  <a:gd name="f108" fmla="*/ f63 1 320"/>
                  <a:gd name="f109" fmla="*/ f64 1 388"/>
                  <a:gd name="f110" fmla="*/ f65 1 320"/>
                  <a:gd name="f111" fmla="*/ f66 1 388"/>
                  <a:gd name="f112" fmla="*/ f67 1 320"/>
                  <a:gd name="f113" fmla="*/ f68 1 320"/>
                  <a:gd name="f114" fmla="*/ f69 1 320"/>
                  <a:gd name="f115" fmla="*/ f70 1 320"/>
                  <a:gd name="f116" fmla="*/ f71 1 320"/>
                  <a:gd name="f117" fmla="*/ f72 1 388"/>
                  <a:gd name="f118" fmla="*/ f73 1 388"/>
                  <a:gd name="f119" fmla="*/ f74 1 320"/>
                  <a:gd name="f120" fmla="*/ f75 1 388"/>
                  <a:gd name="f121" fmla="*/ f76 1 388"/>
                  <a:gd name="f122" fmla="*/ f77 1 320"/>
                  <a:gd name="f123" fmla="*/ f78 1 388"/>
                  <a:gd name="f124" fmla="*/ f79 1 388"/>
                  <a:gd name="f125" fmla="*/ f80 1 388"/>
                  <a:gd name="f126" fmla="*/ f81 1 320"/>
                  <a:gd name="f127" fmla="*/ f82 1 388"/>
                  <a:gd name="f128" fmla="*/ f83 1 388"/>
                  <a:gd name="f129" fmla="*/ f84 1 388"/>
                  <a:gd name="f130" fmla="*/ f85 1 388"/>
                  <a:gd name="f131" fmla="*/ f86 1 388"/>
                  <a:gd name="f132" fmla="*/ f87 1 320"/>
                  <a:gd name="f133" fmla="*/ f88 1 320"/>
                  <a:gd name="f134" fmla="*/ f89 1 388"/>
                  <a:gd name="f135" fmla="*/ f90 1 320"/>
                  <a:gd name="f136" fmla="*/ f91 1 388"/>
                  <a:gd name="f137" fmla="*/ f92 1 388"/>
                  <a:gd name="f138" fmla="*/ f93 1 320"/>
                  <a:gd name="f139" fmla="*/ f94 1 388"/>
                  <a:gd name="f140" fmla="*/ f95 1 320"/>
                  <a:gd name="f141" fmla="*/ f96 1 388"/>
                  <a:gd name="f142" fmla="*/ f97 1 320"/>
                  <a:gd name="f143" fmla="*/ f98 1 320"/>
                  <a:gd name="f144" fmla="+- f99 0 f1"/>
                  <a:gd name="f145" fmla="*/ f100 1 f53"/>
                  <a:gd name="f146" fmla="*/ f101 1 f54"/>
                  <a:gd name="f147" fmla="*/ f102 1 f53"/>
                  <a:gd name="f148" fmla="*/ f103 1 f54"/>
                  <a:gd name="f149" fmla="*/ f104 1 f53"/>
                  <a:gd name="f150" fmla="*/ f105 1 f54"/>
                  <a:gd name="f151" fmla="*/ f106 1 f53"/>
                  <a:gd name="f152" fmla="*/ f107 1 f53"/>
                  <a:gd name="f153" fmla="*/ f108 1 f54"/>
                  <a:gd name="f154" fmla="*/ f109 1 f53"/>
                  <a:gd name="f155" fmla="*/ f110 1 f54"/>
                  <a:gd name="f156" fmla="*/ f111 1 f53"/>
                  <a:gd name="f157" fmla="*/ f112 1 f54"/>
                  <a:gd name="f158" fmla="*/ f113 1 f54"/>
                  <a:gd name="f159" fmla="*/ f114 1 f54"/>
                  <a:gd name="f160" fmla="*/ f115 1 f54"/>
                  <a:gd name="f161" fmla="*/ f116 1 f54"/>
                  <a:gd name="f162" fmla="*/ f117 1 f53"/>
                  <a:gd name="f163" fmla="*/ f118 1 f53"/>
                  <a:gd name="f164" fmla="*/ f119 1 f54"/>
                  <a:gd name="f165" fmla="*/ f120 1 f53"/>
                  <a:gd name="f166" fmla="*/ f121 1 f53"/>
                  <a:gd name="f167" fmla="*/ f122 1 f54"/>
                  <a:gd name="f168" fmla="*/ f123 1 f53"/>
                  <a:gd name="f169" fmla="*/ f124 1 f53"/>
                  <a:gd name="f170" fmla="*/ f125 1 f53"/>
                  <a:gd name="f171" fmla="*/ f126 1 f54"/>
                  <a:gd name="f172" fmla="*/ f127 1 f53"/>
                  <a:gd name="f173" fmla="*/ f128 1 f53"/>
                  <a:gd name="f174" fmla="*/ f129 1 f53"/>
                  <a:gd name="f175" fmla="*/ f130 1 f53"/>
                  <a:gd name="f176" fmla="*/ f131 1 f53"/>
                  <a:gd name="f177" fmla="*/ f132 1 f54"/>
                  <a:gd name="f178" fmla="*/ f133 1 f54"/>
                  <a:gd name="f179" fmla="*/ f134 1 f53"/>
                  <a:gd name="f180" fmla="*/ f135 1 f54"/>
                  <a:gd name="f181" fmla="*/ f136 1 f53"/>
                  <a:gd name="f182" fmla="*/ f137 1 f53"/>
                  <a:gd name="f183" fmla="*/ f138 1 f54"/>
                  <a:gd name="f184" fmla="*/ f139 1 f53"/>
                  <a:gd name="f185" fmla="*/ f140 1 f54"/>
                  <a:gd name="f186" fmla="*/ f141 1 f53"/>
                  <a:gd name="f187" fmla="*/ f142 1 f54"/>
                  <a:gd name="f188" fmla="*/ f143 1 f54"/>
                  <a:gd name="f189" fmla="*/ f176 f48 1"/>
                  <a:gd name="f190" fmla="*/ f154 f48 1"/>
                  <a:gd name="f191" fmla="*/ f188 f49 1"/>
                  <a:gd name="f192" fmla="*/ f171 f49 1"/>
                  <a:gd name="f193" fmla="*/ f145 f48 1"/>
                  <a:gd name="f194" fmla="*/ f146 f49 1"/>
                  <a:gd name="f195" fmla="*/ f147 f48 1"/>
                  <a:gd name="f196" fmla="*/ f148 f49 1"/>
                  <a:gd name="f197" fmla="*/ f149 f48 1"/>
                  <a:gd name="f198" fmla="*/ f150 f49 1"/>
                  <a:gd name="f199" fmla="*/ f151 f48 1"/>
                  <a:gd name="f200" fmla="*/ f152 f48 1"/>
                  <a:gd name="f201" fmla="*/ f153 f49 1"/>
                  <a:gd name="f202" fmla="*/ f155 f49 1"/>
                  <a:gd name="f203" fmla="*/ f156 f48 1"/>
                  <a:gd name="f204" fmla="*/ f157 f49 1"/>
                  <a:gd name="f205" fmla="*/ f158 f49 1"/>
                  <a:gd name="f206" fmla="*/ f159 f49 1"/>
                  <a:gd name="f207" fmla="*/ f160 f49 1"/>
                  <a:gd name="f208" fmla="*/ f161 f49 1"/>
                  <a:gd name="f209" fmla="*/ f162 f48 1"/>
                  <a:gd name="f210" fmla="*/ f163 f48 1"/>
                  <a:gd name="f211" fmla="*/ f164 f49 1"/>
                  <a:gd name="f212" fmla="*/ f165 f48 1"/>
                  <a:gd name="f213" fmla="*/ f166 f48 1"/>
                  <a:gd name="f214" fmla="*/ f167 f49 1"/>
                  <a:gd name="f215" fmla="*/ f168 f48 1"/>
                  <a:gd name="f216" fmla="*/ f169 f48 1"/>
                  <a:gd name="f217" fmla="*/ f170 f48 1"/>
                  <a:gd name="f218" fmla="*/ f172 f48 1"/>
                  <a:gd name="f219" fmla="*/ f173 f48 1"/>
                  <a:gd name="f220" fmla="*/ f174 f48 1"/>
                  <a:gd name="f221" fmla="*/ f175 f48 1"/>
                  <a:gd name="f222" fmla="*/ f177 f49 1"/>
                  <a:gd name="f223" fmla="*/ f178 f49 1"/>
                  <a:gd name="f224" fmla="*/ f179 f48 1"/>
                  <a:gd name="f225" fmla="*/ f180 f49 1"/>
                  <a:gd name="f226" fmla="*/ f181 f48 1"/>
                  <a:gd name="f227" fmla="*/ f182 f48 1"/>
                  <a:gd name="f228" fmla="*/ f183 f49 1"/>
                  <a:gd name="f229" fmla="*/ f184 f48 1"/>
                  <a:gd name="f230" fmla="*/ f185 f49 1"/>
                  <a:gd name="f231" fmla="*/ f186 f48 1"/>
                  <a:gd name="f232" fmla="*/ f187 f4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44">
                    <a:pos x="f193" y="f194"/>
                  </a:cxn>
                  <a:cxn ang="f144">
                    <a:pos x="f195" y="f196"/>
                  </a:cxn>
                  <a:cxn ang="f144">
                    <a:pos x="f197" y="f198"/>
                  </a:cxn>
                  <a:cxn ang="f144">
                    <a:pos x="f199" y="f198"/>
                  </a:cxn>
                  <a:cxn ang="f144">
                    <a:pos x="f200" y="f201"/>
                  </a:cxn>
                  <a:cxn ang="f144">
                    <a:pos x="f190" y="f202"/>
                  </a:cxn>
                  <a:cxn ang="f144">
                    <a:pos x="f203" y="f204"/>
                  </a:cxn>
                  <a:cxn ang="f144">
                    <a:pos x="f190" y="f205"/>
                  </a:cxn>
                  <a:cxn ang="f144">
                    <a:pos x="f199" y="f206"/>
                  </a:cxn>
                  <a:cxn ang="f144">
                    <a:pos x="f200" y="f207"/>
                  </a:cxn>
                  <a:cxn ang="f144">
                    <a:pos x="f200" y="f208"/>
                  </a:cxn>
                  <a:cxn ang="f144">
                    <a:pos x="f209" y="f208"/>
                  </a:cxn>
                  <a:cxn ang="f144">
                    <a:pos x="f210" y="f211"/>
                  </a:cxn>
                  <a:cxn ang="f144">
                    <a:pos x="f212" y="f211"/>
                  </a:cxn>
                  <a:cxn ang="f144">
                    <a:pos x="f213" y="f214"/>
                  </a:cxn>
                  <a:cxn ang="f144">
                    <a:pos x="f215" y="f211"/>
                  </a:cxn>
                  <a:cxn ang="f144">
                    <a:pos x="f216" y="f214"/>
                  </a:cxn>
                  <a:cxn ang="f144">
                    <a:pos x="f217" y="f192"/>
                  </a:cxn>
                  <a:cxn ang="f144">
                    <a:pos x="f218" y="f214"/>
                  </a:cxn>
                  <a:cxn ang="f144">
                    <a:pos x="f219" y="f208"/>
                  </a:cxn>
                  <a:cxn ang="f144">
                    <a:pos x="f220" y="f211"/>
                  </a:cxn>
                  <a:cxn ang="f144">
                    <a:pos x="f221" y="f211"/>
                  </a:cxn>
                  <a:cxn ang="f144">
                    <a:pos x="f189" y="f207"/>
                  </a:cxn>
                  <a:cxn ang="f144">
                    <a:pos x="f220" y="f222"/>
                  </a:cxn>
                  <a:cxn ang="f144">
                    <a:pos x="f219" y="f223"/>
                  </a:cxn>
                  <a:cxn ang="f144">
                    <a:pos x="f224" y="f225"/>
                  </a:cxn>
                  <a:cxn ang="f144">
                    <a:pos x="f226" y="f201"/>
                  </a:cxn>
                  <a:cxn ang="f144">
                    <a:pos x="f227" y="f228"/>
                  </a:cxn>
                  <a:cxn ang="f144">
                    <a:pos x="f229" y="f230"/>
                  </a:cxn>
                  <a:cxn ang="f144">
                    <a:pos x="f231" y="f196"/>
                  </a:cxn>
                  <a:cxn ang="f144">
                    <a:pos x="f231" y="f232"/>
                  </a:cxn>
                  <a:cxn ang="f144">
                    <a:pos x="f210" y="f191"/>
                  </a:cxn>
                  <a:cxn ang="f144">
                    <a:pos x="f210" y="f232"/>
                  </a:cxn>
                  <a:cxn ang="f144">
                    <a:pos x="f193" y="f194"/>
                  </a:cxn>
                </a:cxnLst>
                <a:rect l="f189" t="f192" r="f190" b="f191"/>
                <a:pathLst>
                  <a:path w="388" h="320">
                    <a:moveTo>
                      <a:pt x="f8" y="f9"/>
                    </a:moveTo>
                    <a:lnTo>
                      <a:pt x="f10" y="f11"/>
                    </a:lnTo>
                    <a:lnTo>
                      <a:pt x="f7" y="f12"/>
                    </a:lnTo>
                    <a:lnTo>
                      <a:pt x="f13" y="f12"/>
                    </a:lnTo>
                    <a:lnTo>
                      <a:pt x="f14" y="f15"/>
                    </a:lnTo>
                    <a:lnTo>
                      <a:pt x="f6" y="f16"/>
                    </a:lnTo>
                    <a:lnTo>
                      <a:pt x="f17" y="f18"/>
                    </a:lnTo>
                    <a:lnTo>
                      <a:pt x="f6" y="f19"/>
                    </a:lnTo>
                    <a:lnTo>
                      <a:pt x="f13" y="f20"/>
                    </a:lnTo>
                    <a:lnTo>
                      <a:pt x="f14" y="f21"/>
                    </a:lnTo>
                    <a:lnTo>
                      <a:pt x="f14" y="f22"/>
                    </a:lnTo>
                    <a:lnTo>
                      <a:pt x="f23" y="f22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28"/>
                    </a:lnTo>
                    <a:lnTo>
                      <a:pt x="f29" y="f25"/>
                    </a:lnTo>
                    <a:lnTo>
                      <a:pt x="f30" y="f28"/>
                    </a:lnTo>
                    <a:lnTo>
                      <a:pt x="f31" y="f5"/>
                    </a:lnTo>
                    <a:lnTo>
                      <a:pt x="f32" y="f28"/>
                    </a:lnTo>
                    <a:lnTo>
                      <a:pt x="f33" y="f22"/>
                    </a:lnTo>
                    <a:lnTo>
                      <a:pt x="f34" y="f25"/>
                    </a:lnTo>
                    <a:lnTo>
                      <a:pt x="f35" y="f25"/>
                    </a:lnTo>
                    <a:lnTo>
                      <a:pt x="f5" y="f21"/>
                    </a:lnTo>
                    <a:lnTo>
                      <a:pt x="f34" y="f36"/>
                    </a:lnTo>
                    <a:lnTo>
                      <a:pt x="f33" y="f37"/>
                    </a:lnTo>
                    <a:lnTo>
                      <a:pt x="f38" y="f39"/>
                    </a:lnTo>
                    <a:lnTo>
                      <a:pt x="f40" y="f15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11"/>
                    </a:lnTo>
                    <a:lnTo>
                      <a:pt x="f45" y="f46"/>
                    </a:lnTo>
                    <a:lnTo>
                      <a:pt x="f24" y="f7"/>
                    </a:lnTo>
                    <a:lnTo>
                      <a:pt x="f24" y="f46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3" name="Freeform 56"/>
              <p:cNvSpPr/>
              <p:nvPr/>
            </p:nvSpPr>
            <p:spPr>
              <a:xfrm>
                <a:off x="6812645" y="4334612"/>
                <a:ext cx="900775" cy="58117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73"/>
                  <a:gd name="f7" fmla="val 368"/>
                  <a:gd name="f8" fmla="val 295"/>
                  <a:gd name="f9" fmla="val 320"/>
                  <a:gd name="f10" fmla="val 329"/>
                  <a:gd name="f11" fmla="val 304"/>
                  <a:gd name="f12" fmla="val 380"/>
                  <a:gd name="f13" fmla="val 413"/>
                  <a:gd name="f14" fmla="val 288"/>
                  <a:gd name="f15" fmla="val 439"/>
                  <a:gd name="f16" fmla="val 272"/>
                  <a:gd name="f17" fmla="val 455"/>
                  <a:gd name="f18" fmla="val 264"/>
                  <a:gd name="f19" fmla="val 464"/>
                  <a:gd name="f20" fmla="val 224"/>
                  <a:gd name="f21" fmla="val 472"/>
                  <a:gd name="f22" fmla="val 200"/>
                  <a:gd name="f23" fmla="val 498"/>
                  <a:gd name="f24" fmla="val 168"/>
                  <a:gd name="f25" fmla="val 523"/>
                  <a:gd name="f26" fmla="val 112"/>
                  <a:gd name="f27" fmla="val 548"/>
                  <a:gd name="f28" fmla="val 72"/>
                  <a:gd name="f29" fmla="val 48"/>
                  <a:gd name="f30" fmla="val 24"/>
                  <a:gd name="f31" fmla="val 514"/>
                  <a:gd name="f32" fmla="val 8"/>
                  <a:gd name="f33" fmla="val 447"/>
                  <a:gd name="f34" fmla="val 405"/>
                  <a:gd name="f35" fmla="val 371"/>
                  <a:gd name="f36" fmla="val 56"/>
                  <a:gd name="f37" fmla="val 287"/>
                  <a:gd name="f38" fmla="val 279"/>
                  <a:gd name="f39" fmla="val 64"/>
                  <a:gd name="f40" fmla="val 228"/>
                  <a:gd name="f41" fmla="val 80"/>
                  <a:gd name="f42" fmla="val 110"/>
                  <a:gd name="f43" fmla="val 128"/>
                  <a:gd name="f44" fmla="val 85"/>
                  <a:gd name="f45" fmla="val 68"/>
                  <a:gd name="f46" fmla="val 104"/>
                  <a:gd name="f47" fmla="val 26"/>
                  <a:gd name="f48" fmla="val 144"/>
                  <a:gd name="f49" fmla="val 184"/>
                  <a:gd name="f50" fmla="val 17"/>
                  <a:gd name="f51" fmla="val 240"/>
                  <a:gd name="f52" fmla="val 43"/>
                  <a:gd name="f53" fmla="val 34"/>
                  <a:gd name="f54" fmla="val 296"/>
                  <a:gd name="f55" fmla="val 312"/>
                  <a:gd name="f56" fmla="val 93"/>
                  <a:gd name="f57" fmla="val 336"/>
                  <a:gd name="f58" fmla="val 118"/>
                  <a:gd name="f59" fmla="val 352"/>
                  <a:gd name="f60" fmla="val 152"/>
                  <a:gd name="f61" fmla="val 344"/>
                  <a:gd name="f62" fmla="val 161"/>
                  <a:gd name="f63" fmla="val 194"/>
                  <a:gd name="f64" fmla="val 253"/>
                  <a:gd name="f65" fmla="val 262"/>
                  <a:gd name="f66" fmla="val 270"/>
                  <a:gd name="f67" fmla="+- 0 0 -90"/>
                  <a:gd name="f68" fmla="*/ f3 1 573"/>
                  <a:gd name="f69" fmla="*/ f4 1 368"/>
                  <a:gd name="f70" fmla="+- f7 0 f5"/>
                  <a:gd name="f71" fmla="+- f6 0 f5"/>
                  <a:gd name="f72" fmla="*/ f67 f0 1"/>
                  <a:gd name="f73" fmla="*/ f71 1 573"/>
                  <a:gd name="f74" fmla="*/ f70 1 368"/>
                  <a:gd name="f75" fmla="*/ 295 f71 1"/>
                  <a:gd name="f76" fmla="*/ 320 f70 1"/>
                  <a:gd name="f77" fmla="*/ 329 f71 1"/>
                  <a:gd name="f78" fmla="*/ 304 f70 1"/>
                  <a:gd name="f79" fmla="*/ 380 f71 1"/>
                  <a:gd name="f80" fmla="*/ 413 f71 1"/>
                  <a:gd name="f81" fmla="*/ 288 f70 1"/>
                  <a:gd name="f82" fmla="*/ 439 f71 1"/>
                  <a:gd name="f83" fmla="*/ 272 f70 1"/>
                  <a:gd name="f84" fmla="*/ 455 f71 1"/>
                  <a:gd name="f85" fmla="*/ 264 f70 1"/>
                  <a:gd name="f86" fmla="*/ 464 f71 1"/>
                  <a:gd name="f87" fmla="*/ 224 f70 1"/>
                  <a:gd name="f88" fmla="*/ 472 f71 1"/>
                  <a:gd name="f89" fmla="*/ 200 f70 1"/>
                  <a:gd name="f90" fmla="*/ 498 f71 1"/>
                  <a:gd name="f91" fmla="*/ 168 f70 1"/>
                  <a:gd name="f92" fmla="*/ 523 f71 1"/>
                  <a:gd name="f93" fmla="*/ 112 f70 1"/>
                  <a:gd name="f94" fmla="*/ 548 f71 1"/>
                  <a:gd name="f95" fmla="*/ 72 f70 1"/>
                  <a:gd name="f96" fmla="*/ 573 f71 1"/>
                  <a:gd name="f97" fmla="*/ 48 f70 1"/>
                  <a:gd name="f98" fmla="*/ 24 f70 1"/>
                  <a:gd name="f99" fmla="*/ 514 f71 1"/>
                  <a:gd name="f100" fmla="*/ 0 f70 1"/>
                  <a:gd name="f101" fmla="*/ 8 f70 1"/>
                  <a:gd name="f102" fmla="*/ 447 f71 1"/>
                  <a:gd name="f103" fmla="*/ 405 f71 1"/>
                  <a:gd name="f104" fmla="*/ 371 f71 1"/>
                  <a:gd name="f105" fmla="*/ 56 f70 1"/>
                  <a:gd name="f106" fmla="*/ 287 f71 1"/>
                  <a:gd name="f107" fmla="*/ 279 f71 1"/>
                  <a:gd name="f108" fmla="*/ 64 f70 1"/>
                  <a:gd name="f109" fmla="*/ 228 f71 1"/>
                  <a:gd name="f110" fmla="*/ 80 f70 1"/>
                  <a:gd name="f111" fmla="*/ 110 f71 1"/>
                  <a:gd name="f112" fmla="*/ 128 f70 1"/>
                  <a:gd name="f113" fmla="*/ 85 f71 1"/>
                  <a:gd name="f114" fmla="*/ 68 f71 1"/>
                  <a:gd name="f115" fmla="*/ 104 f70 1"/>
                  <a:gd name="f116" fmla="*/ 26 f71 1"/>
                  <a:gd name="f117" fmla="*/ 144 f70 1"/>
                  <a:gd name="f118" fmla="*/ 184 f70 1"/>
                  <a:gd name="f119" fmla="*/ 17 f71 1"/>
                  <a:gd name="f120" fmla="*/ 0 f71 1"/>
                  <a:gd name="f121" fmla="*/ 240 f70 1"/>
                  <a:gd name="f122" fmla="*/ 43 f71 1"/>
                  <a:gd name="f123" fmla="*/ 34 f71 1"/>
                  <a:gd name="f124" fmla="*/ 296 f70 1"/>
                  <a:gd name="f125" fmla="*/ 312 f70 1"/>
                  <a:gd name="f126" fmla="*/ 93 f71 1"/>
                  <a:gd name="f127" fmla="*/ 336 f70 1"/>
                  <a:gd name="f128" fmla="*/ 118 f71 1"/>
                  <a:gd name="f129" fmla="*/ 352 f70 1"/>
                  <a:gd name="f130" fmla="*/ 152 f71 1"/>
                  <a:gd name="f131" fmla="*/ 344 f70 1"/>
                  <a:gd name="f132" fmla="*/ 161 f71 1"/>
                  <a:gd name="f133" fmla="*/ 368 f70 1"/>
                  <a:gd name="f134" fmla="*/ 194 f71 1"/>
                  <a:gd name="f135" fmla="*/ 253 f71 1"/>
                  <a:gd name="f136" fmla="*/ 262 f71 1"/>
                  <a:gd name="f137" fmla="*/ 270 f71 1"/>
                  <a:gd name="f138" fmla="*/ f72 1 f2"/>
                  <a:gd name="f139" fmla="*/ f75 1 573"/>
                  <a:gd name="f140" fmla="*/ f76 1 368"/>
                  <a:gd name="f141" fmla="*/ f77 1 573"/>
                  <a:gd name="f142" fmla="*/ f78 1 368"/>
                  <a:gd name="f143" fmla="*/ f79 1 573"/>
                  <a:gd name="f144" fmla="*/ f80 1 573"/>
                  <a:gd name="f145" fmla="*/ f81 1 368"/>
                  <a:gd name="f146" fmla="*/ f82 1 573"/>
                  <a:gd name="f147" fmla="*/ f83 1 368"/>
                  <a:gd name="f148" fmla="*/ f84 1 573"/>
                  <a:gd name="f149" fmla="*/ f85 1 368"/>
                  <a:gd name="f150" fmla="*/ f86 1 573"/>
                  <a:gd name="f151" fmla="*/ f87 1 368"/>
                  <a:gd name="f152" fmla="*/ f88 1 573"/>
                  <a:gd name="f153" fmla="*/ f89 1 368"/>
                  <a:gd name="f154" fmla="*/ f90 1 573"/>
                  <a:gd name="f155" fmla="*/ f91 1 368"/>
                  <a:gd name="f156" fmla="*/ f92 1 573"/>
                  <a:gd name="f157" fmla="*/ f93 1 368"/>
                  <a:gd name="f158" fmla="*/ f94 1 573"/>
                  <a:gd name="f159" fmla="*/ f95 1 368"/>
                  <a:gd name="f160" fmla="*/ f96 1 573"/>
                  <a:gd name="f161" fmla="*/ f97 1 368"/>
                  <a:gd name="f162" fmla="*/ f98 1 368"/>
                  <a:gd name="f163" fmla="*/ f99 1 573"/>
                  <a:gd name="f164" fmla="*/ f100 1 368"/>
                  <a:gd name="f165" fmla="*/ f101 1 368"/>
                  <a:gd name="f166" fmla="*/ f102 1 573"/>
                  <a:gd name="f167" fmla="*/ f103 1 573"/>
                  <a:gd name="f168" fmla="*/ f104 1 573"/>
                  <a:gd name="f169" fmla="*/ f105 1 368"/>
                  <a:gd name="f170" fmla="*/ f106 1 573"/>
                  <a:gd name="f171" fmla="*/ f107 1 573"/>
                  <a:gd name="f172" fmla="*/ f108 1 368"/>
                  <a:gd name="f173" fmla="*/ f109 1 573"/>
                  <a:gd name="f174" fmla="*/ f110 1 368"/>
                  <a:gd name="f175" fmla="*/ f111 1 573"/>
                  <a:gd name="f176" fmla="*/ f112 1 368"/>
                  <a:gd name="f177" fmla="*/ f113 1 573"/>
                  <a:gd name="f178" fmla="*/ f114 1 573"/>
                  <a:gd name="f179" fmla="*/ f115 1 368"/>
                  <a:gd name="f180" fmla="*/ f116 1 573"/>
                  <a:gd name="f181" fmla="*/ f117 1 368"/>
                  <a:gd name="f182" fmla="*/ f118 1 368"/>
                  <a:gd name="f183" fmla="*/ f119 1 573"/>
                  <a:gd name="f184" fmla="*/ f120 1 573"/>
                  <a:gd name="f185" fmla="*/ f121 1 368"/>
                  <a:gd name="f186" fmla="*/ f122 1 573"/>
                  <a:gd name="f187" fmla="*/ f123 1 573"/>
                  <a:gd name="f188" fmla="*/ f124 1 368"/>
                  <a:gd name="f189" fmla="*/ f125 1 368"/>
                  <a:gd name="f190" fmla="*/ f126 1 573"/>
                  <a:gd name="f191" fmla="*/ f127 1 368"/>
                  <a:gd name="f192" fmla="*/ f128 1 573"/>
                  <a:gd name="f193" fmla="*/ f129 1 368"/>
                  <a:gd name="f194" fmla="*/ f130 1 573"/>
                  <a:gd name="f195" fmla="*/ f131 1 368"/>
                  <a:gd name="f196" fmla="*/ f132 1 573"/>
                  <a:gd name="f197" fmla="*/ f133 1 368"/>
                  <a:gd name="f198" fmla="*/ f134 1 573"/>
                  <a:gd name="f199" fmla="*/ f135 1 573"/>
                  <a:gd name="f200" fmla="*/ f136 1 573"/>
                  <a:gd name="f201" fmla="*/ f137 1 573"/>
                  <a:gd name="f202" fmla="+- f138 0 f1"/>
                  <a:gd name="f203" fmla="*/ f139 1 f73"/>
                  <a:gd name="f204" fmla="*/ f140 1 f74"/>
                  <a:gd name="f205" fmla="*/ f141 1 f73"/>
                  <a:gd name="f206" fmla="*/ f142 1 f74"/>
                  <a:gd name="f207" fmla="*/ f143 1 f73"/>
                  <a:gd name="f208" fmla="*/ f144 1 f73"/>
                  <a:gd name="f209" fmla="*/ f145 1 f74"/>
                  <a:gd name="f210" fmla="*/ f146 1 f73"/>
                  <a:gd name="f211" fmla="*/ f147 1 f74"/>
                  <a:gd name="f212" fmla="*/ f148 1 f73"/>
                  <a:gd name="f213" fmla="*/ f149 1 f74"/>
                  <a:gd name="f214" fmla="*/ f150 1 f73"/>
                  <a:gd name="f215" fmla="*/ f151 1 f74"/>
                  <a:gd name="f216" fmla="*/ f152 1 f73"/>
                  <a:gd name="f217" fmla="*/ f153 1 f74"/>
                  <a:gd name="f218" fmla="*/ f154 1 f73"/>
                  <a:gd name="f219" fmla="*/ f155 1 f74"/>
                  <a:gd name="f220" fmla="*/ f156 1 f73"/>
                  <a:gd name="f221" fmla="*/ f157 1 f74"/>
                  <a:gd name="f222" fmla="*/ f158 1 f73"/>
                  <a:gd name="f223" fmla="*/ f159 1 f74"/>
                  <a:gd name="f224" fmla="*/ f160 1 f73"/>
                  <a:gd name="f225" fmla="*/ f161 1 f74"/>
                  <a:gd name="f226" fmla="*/ f162 1 f74"/>
                  <a:gd name="f227" fmla="*/ f163 1 f73"/>
                  <a:gd name="f228" fmla="*/ f164 1 f74"/>
                  <a:gd name="f229" fmla="*/ f165 1 f74"/>
                  <a:gd name="f230" fmla="*/ f166 1 f73"/>
                  <a:gd name="f231" fmla="*/ f167 1 f73"/>
                  <a:gd name="f232" fmla="*/ f168 1 f73"/>
                  <a:gd name="f233" fmla="*/ f169 1 f74"/>
                  <a:gd name="f234" fmla="*/ f170 1 f73"/>
                  <a:gd name="f235" fmla="*/ f171 1 f73"/>
                  <a:gd name="f236" fmla="*/ f172 1 f74"/>
                  <a:gd name="f237" fmla="*/ f173 1 f73"/>
                  <a:gd name="f238" fmla="*/ f174 1 f74"/>
                  <a:gd name="f239" fmla="*/ f175 1 f73"/>
                  <a:gd name="f240" fmla="*/ f176 1 f74"/>
                  <a:gd name="f241" fmla="*/ f177 1 f73"/>
                  <a:gd name="f242" fmla="*/ f178 1 f73"/>
                  <a:gd name="f243" fmla="*/ f179 1 f74"/>
                  <a:gd name="f244" fmla="*/ f180 1 f73"/>
                  <a:gd name="f245" fmla="*/ f181 1 f74"/>
                  <a:gd name="f246" fmla="*/ f182 1 f74"/>
                  <a:gd name="f247" fmla="*/ f183 1 f73"/>
                  <a:gd name="f248" fmla="*/ f184 1 f73"/>
                  <a:gd name="f249" fmla="*/ f185 1 f74"/>
                  <a:gd name="f250" fmla="*/ f186 1 f73"/>
                  <a:gd name="f251" fmla="*/ f187 1 f73"/>
                  <a:gd name="f252" fmla="*/ f188 1 f74"/>
                  <a:gd name="f253" fmla="*/ f189 1 f74"/>
                  <a:gd name="f254" fmla="*/ f190 1 f73"/>
                  <a:gd name="f255" fmla="*/ f191 1 f74"/>
                  <a:gd name="f256" fmla="*/ f192 1 f73"/>
                  <a:gd name="f257" fmla="*/ f193 1 f74"/>
                  <a:gd name="f258" fmla="*/ f194 1 f73"/>
                  <a:gd name="f259" fmla="*/ f195 1 f74"/>
                  <a:gd name="f260" fmla="*/ f196 1 f73"/>
                  <a:gd name="f261" fmla="*/ f197 1 f74"/>
                  <a:gd name="f262" fmla="*/ f198 1 f73"/>
                  <a:gd name="f263" fmla="*/ f199 1 f73"/>
                  <a:gd name="f264" fmla="*/ f200 1 f73"/>
                  <a:gd name="f265" fmla="*/ f201 1 f73"/>
                  <a:gd name="f266" fmla="*/ f248 f68 1"/>
                  <a:gd name="f267" fmla="*/ f224 f68 1"/>
                  <a:gd name="f268" fmla="*/ f261 f69 1"/>
                  <a:gd name="f269" fmla="*/ f228 f69 1"/>
                  <a:gd name="f270" fmla="*/ f203 f68 1"/>
                  <a:gd name="f271" fmla="*/ f204 f69 1"/>
                  <a:gd name="f272" fmla="*/ f205 f68 1"/>
                  <a:gd name="f273" fmla="*/ f206 f69 1"/>
                  <a:gd name="f274" fmla="*/ f207 f68 1"/>
                  <a:gd name="f275" fmla="*/ f208 f68 1"/>
                  <a:gd name="f276" fmla="*/ f209 f69 1"/>
                  <a:gd name="f277" fmla="*/ f210 f68 1"/>
                  <a:gd name="f278" fmla="*/ f211 f69 1"/>
                  <a:gd name="f279" fmla="*/ f212 f68 1"/>
                  <a:gd name="f280" fmla="*/ f213 f69 1"/>
                  <a:gd name="f281" fmla="*/ f214 f68 1"/>
                  <a:gd name="f282" fmla="*/ f215 f69 1"/>
                  <a:gd name="f283" fmla="*/ f216 f68 1"/>
                  <a:gd name="f284" fmla="*/ f217 f69 1"/>
                  <a:gd name="f285" fmla="*/ f218 f68 1"/>
                  <a:gd name="f286" fmla="*/ f219 f69 1"/>
                  <a:gd name="f287" fmla="*/ f220 f68 1"/>
                  <a:gd name="f288" fmla="*/ f221 f69 1"/>
                  <a:gd name="f289" fmla="*/ f222 f68 1"/>
                  <a:gd name="f290" fmla="*/ f223 f69 1"/>
                  <a:gd name="f291" fmla="*/ f225 f69 1"/>
                  <a:gd name="f292" fmla="*/ f226 f69 1"/>
                  <a:gd name="f293" fmla="*/ f227 f68 1"/>
                  <a:gd name="f294" fmla="*/ f229 f69 1"/>
                  <a:gd name="f295" fmla="*/ f230 f68 1"/>
                  <a:gd name="f296" fmla="*/ f231 f68 1"/>
                  <a:gd name="f297" fmla="*/ f232 f68 1"/>
                  <a:gd name="f298" fmla="*/ f233 f69 1"/>
                  <a:gd name="f299" fmla="*/ f234 f68 1"/>
                  <a:gd name="f300" fmla="*/ f235 f68 1"/>
                  <a:gd name="f301" fmla="*/ f236 f69 1"/>
                  <a:gd name="f302" fmla="*/ f237 f68 1"/>
                  <a:gd name="f303" fmla="*/ f238 f69 1"/>
                  <a:gd name="f304" fmla="*/ f239 f68 1"/>
                  <a:gd name="f305" fmla="*/ f240 f69 1"/>
                  <a:gd name="f306" fmla="*/ f241 f68 1"/>
                  <a:gd name="f307" fmla="*/ f242 f68 1"/>
                  <a:gd name="f308" fmla="*/ f243 f69 1"/>
                  <a:gd name="f309" fmla="*/ f244 f68 1"/>
                  <a:gd name="f310" fmla="*/ f245 f69 1"/>
                  <a:gd name="f311" fmla="*/ f246 f69 1"/>
                  <a:gd name="f312" fmla="*/ f247 f68 1"/>
                  <a:gd name="f313" fmla="*/ f249 f69 1"/>
                  <a:gd name="f314" fmla="*/ f250 f68 1"/>
                  <a:gd name="f315" fmla="*/ f251 f68 1"/>
                  <a:gd name="f316" fmla="*/ f252 f69 1"/>
                  <a:gd name="f317" fmla="*/ f253 f69 1"/>
                  <a:gd name="f318" fmla="*/ f254 f68 1"/>
                  <a:gd name="f319" fmla="*/ f255 f69 1"/>
                  <a:gd name="f320" fmla="*/ f256 f68 1"/>
                  <a:gd name="f321" fmla="*/ f257 f69 1"/>
                  <a:gd name="f322" fmla="*/ f258 f68 1"/>
                  <a:gd name="f323" fmla="*/ f259 f69 1"/>
                  <a:gd name="f324" fmla="*/ f260 f68 1"/>
                  <a:gd name="f325" fmla="*/ f262 f68 1"/>
                  <a:gd name="f326" fmla="*/ f263 f68 1"/>
                  <a:gd name="f327" fmla="*/ f264 f68 1"/>
                  <a:gd name="f328" fmla="*/ f265 f6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02">
                    <a:pos x="f270" y="f271"/>
                  </a:cxn>
                  <a:cxn ang="f202">
                    <a:pos x="f272" y="f273"/>
                  </a:cxn>
                  <a:cxn ang="f202">
                    <a:pos x="f274" y="f273"/>
                  </a:cxn>
                  <a:cxn ang="f202">
                    <a:pos x="f275" y="f276"/>
                  </a:cxn>
                  <a:cxn ang="f202">
                    <a:pos x="f277" y="f278"/>
                  </a:cxn>
                  <a:cxn ang="f202">
                    <a:pos x="f279" y="f280"/>
                  </a:cxn>
                  <a:cxn ang="f202">
                    <a:pos x="f281" y="f282"/>
                  </a:cxn>
                  <a:cxn ang="f202">
                    <a:pos x="f283" y="f284"/>
                  </a:cxn>
                  <a:cxn ang="f202">
                    <a:pos x="f285" y="f286"/>
                  </a:cxn>
                  <a:cxn ang="f202">
                    <a:pos x="f287" y="f288"/>
                  </a:cxn>
                  <a:cxn ang="f202">
                    <a:pos x="f289" y="f290"/>
                  </a:cxn>
                  <a:cxn ang="f202">
                    <a:pos x="f267" y="f291"/>
                  </a:cxn>
                  <a:cxn ang="f202">
                    <a:pos x="f289" y="f292"/>
                  </a:cxn>
                  <a:cxn ang="f202">
                    <a:pos x="f293" y="f269"/>
                  </a:cxn>
                  <a:cxn ang="f202">
                    <a:pos x="f283" y="f294"/>
                  </a:cxn>
                  <a:cxn ang="f202">
                    <a:pos x="f295" y="f269"/>
                  </a:cxn>
                  <a:cxn ang="f202">
                    <a:pos x="f296" y="f294"/>
                  </a:cxn>
                  <a:cxn ang="f202">
                    <a:pos x="f297" y="f294"/>
                  </a:cxn>
                  <a:cxn ang="f202">
                    <a:pos x="f272" y="f298"/>
                  </a:cxn>
                  <a:cxn ang="f202">
                    <a:pos x="f299" y="f291"/>
                  </a:cxn>
                  <a:cxn ang="f202">
                    <a:pos x="f300" y="f301"/>
                  </a:cxn>
                  <a:cxn ang="f202">
                    <a:pos x="f302" y="f303"/>
                  </a:cxn>
                  <a:cxn ang="f202">
                    <a:pos x="f302" y="f288"/>
                  </a:cxn>
                  <a:cxn ang="f202">
                    <a:pos x="f304" y="f305"/>
                  </a:cxn>
                  <a:cxn ang="f202">
                    <a:pos x="f306" y="f288"/>
                  </a:cxn>
                  <a:cxn ang="f202">
                    <a:pos x="f307" y="f308"/>
                  </a:cxn>
                  <a:cxn ang="f202">
                    <a:pos x="f307" y="f305"/>
                  </a:cxn>
                  <a:cxn ang="f202">
                    <a:pos x="f309" y="f310"/>
                  </a:cxn>
                  <a:cxn ang="f202">
                    <a:pos x="f309" y="f311"/>
                  </a:cxn>
                  <a:cxn ang="f202">
                    <a:pos x="f312" y="f282"/>
                  </a:cxn>
                  <a:cxn ang="f202">
                    <a:pos x="f266" y="f313"/>
                  </a:cxn>
                  <a:cxn ang="f202">
                    <a:pos x="f314" y="f276"/>
                  </a:cxn>
                  <a:cxn ang="f202">
                    <a:pos x="f315" y="f316"/>
                  </a:cxn>
                  <a:cxn ang="f202">
                    <a:pos x="f307" y="f317"/>
                  </a:cxn>
                  <a:cxn ang="f202">
                    <a:pos x="f318" y="f319"/>
                  </a:cxn>
                  <a:cxn ang="f202">
                    <a:pos x="f320" y="f321"/>
                  </a:cxn>
                  <a:cxn ang="f202">
                    <a:pos x="f322" y="f323"/>
                  </a:cxn>
                  <a:cxn ang="f202">
                    <a:pos x="f324" y="f268"/>
                  </a:cxn>
                  <a:cxn ang="f202">
                    <a:pos x="f325" y="f268"/>
                  </a:cxn>
                  <a:cxn ang="f202">
                    <a:pos x="f326" y="f323"/>
                  </a:cxn>
                  <a:cxn ang="f202">
                    <a:pos x="f327" y="f323"/>
                  </a:cxn>
                  <a:cxn ang="f202">
                    <a:pos x="f328" y="f271"/>
                  </a:cxn>
                  <a:cxn ang="f202">
                    <a:pos x="f270" y="f271"/>
                  </a:cxn>
                </a:cxnLst>
                <a:rect l="f266" t="f269" r="f267" b="f268"/>
                <a:pathLst>
                  <a:path w="573" h="368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1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6" y="f29"/>
                    </a:lnTo>
                    <a:lnTo>
                      <a:pt x="f27" y="f30"/>
                    </a:lnTo>
                    <a:lnTo>
                      <a:pt x="f31" y="f5"/>
                    </a:lnTo>
                    <a:lnTo>
                      <a:pt x="f21" y="f32"/>
                    </a:lnTo>
                    <a:lnTo>
                      <a:pt x="f33" y="f5"/>
                    </a:lnTo>
                    <a:lnTo>
                      <a:pt x="f34" y="f32"/>
                    </a:lnTo>
                    <a:lnTo>
                      <a:pt x="f35" y="f32"/>
                    </a:lnTo>
                    <a:lnTo>
                      <a:pt x="f10" y="f36"/>
                    </a:lnTo>
                    <a:lnTo>
                      <a:pt x="f37" y="f29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0" y="f26"/>
                    </a:lnTo>
                    <a:lnTo>
                      <a:pt x="f42" y="f43"/>
                    </a:lnTo>
                    <a:lnTo>
                      <a:pt x="f44" y="f26"/>
                    </a:lnTo>
                    <a:lnTo>
                      <a:pt x="f45" y="f46"/>
                    </a:lnTo>
                    <a:lnTo>
                      <a:pt x="f45" y="f43"/>
                    </a:lnTo>
                    <a:lnTo>
                      <a:pt x="f47" y="f48"/>
                    </a:lnTo>
                    <a:lnTo>
                      <a:pt x="f47" y="f49"/>
                    </a:lnTo>
                    <a:lnTo>
                      <a:pt x="f50" y="f20"/>
                    </a:lnTo>
                    <a:lnTo>
                      <a:pt x="f5" y="f51"/>
                    </a:lnTo>
                    <a:lnTo>
                      <a:pt x="f52" y="f14"/>
                    </a:lnTo>
                    <a:lnTo>
                      <a:pt x="f53" y="f54"/>
                    </a:lnTo>
                    <a:lnTo>
                      <a:pt x="f45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7"/>
                    </a:lnTo>
                    <a:lnTo>
                      <a:pt x="f63" y="f7"/>
                    </a:lnTo>
                    <a:lnTo>
                      <a:pt x="f64" y="f61"/>
                    </a:lnTo>
                    <a:lnTo>
                      <a:pt x="f65" y="f61"/>
                    </a:lnTo>
                    <a:lnTo>
                      <a:pt x="f66" y="f9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4" name="Freeform 57"/>
              <p:cNvSpPr/>
              <p:nvPr/>
            </p:nvSpPr>
            <p:spPr>
              <a:xfrm>
                <a:off x="7527926" y="4334612"/>
                <a:ext cx="40873" cy="1263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6"/>
                  <a:gd name="f7" fmla="val 8"/>
                  <a:gd name="f8" fmla="val 17"/>
                  <a:gd name="f9" fmla="+- 0 0 -90"/>
                  <a:gd name="f10" fmla="*/ f3 1 26"/>
                  <a:gd name="f11" fmla="*/ f4 1 8"/>
                  <a:gd name="f12" fmla="+- f7 0 f5"/>
                  <a:gd name="f13" fmla="+- f6 0 f5"/>
                  <a:gd name="f14" fmla="*/ f9 f0 1"/>
                  <a:gd name="f15" fmla="*/ f12 1 8"/>
                  <a:gd name="f16" fmla="*/ f13 1 26"/>
                  <a:gd name="f17" fmla="*/ 17 f13 1"/>
                  <a:gd name="f18" fmla="*/ 8 f12 1"/>
                  <a:gd name="f19" fmla="*/ 26 f13 1"/>
                  <a:gd name="f20" fmla="*/ 0 f13 1"/>
                  <a:gd name="f21" fmla="*/ 0 f12 1"/>
                  <a:gd name="f22" fmla="*/ f14 1 f2"/>
                  <a:gd name="f23" fmla="*/ f17 1 26"/>
                  <a:gd name="f24" fmla="*/ f18 1 8"/>
                  <a:gd name="f25" fmla="*/ f19 1 26"/>
                  <a:gd name="f26" fmla="*/ f20 1 26"/>
                  <a:gd name="f27" fmla="*/ f21 1 8"/>
                  <a:gd name="f28" fmla="+- f22 0 f1"/>
                  <a:gd name="f29" fmla="*/ f23 1 f16"/>
                  <a:gd name="f30" fmla="*/ f24 1 f15"/>
                  <a:gd name="f31" fmla="*/ f25 1 f16"/>
                  <a:gd name="f32" fmla="*/ f26 1 f16"/>
                  <a:gd name="f33" fmla="*/ f27 1 f15"/>
                  <a:gd name="f34" fmla="*/ f32 f10 1"/>
                  <a:gd name="f35" fmla="*/ f31 f10 1"/>
                  <a:gd name="f36" fmla="*/ f30 f11 1"/>
                  <a:gd name="f37" fmla="*/ f33 f11 1"/>
                  <a:gd name="f38" fmla="*/ f29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38" y="f36"/>
                  </a:cxn>
                  <a:cxn ang="f28">
                    <a:pos x="f35" y="f36"/>
                  </a:cxn>
                  <a:cxn ang="f28">
                    <a:pos x="f34" y="f37"/>
                  </a:cxn>
                  <a:cxn ang="f28">
                    <a:pos x="f38" y="f36"/>
                  </a:cxn>
                </a:cxnLst>
                <a:rect l="f34" t="f37" r="f35" b="f36"/>
                <a:pathLst>
                  <a:path w="26" h="8">
                    <a:moveTo>
                      <a:pt x="f8" y="f7"/>
                    </a:moveTo>
                    <a:lnTo>
                      <a:pt x="f6" y="f7"/>
                    </a:lnTo>
                    <a:lnTo>
                      <a:pt x="f5" y="f5"/>
                    </a:lnTo>
                    <a:lnTo>
                      <a:pt x="f8" y="f7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5" name="Freeform 58"/>
              <p:cNvSpPr/>
              <p:nvPr/>
            </p:nvSpPr>
            <p:spPr>
              <a:xfrm>
                <a:off x="7568790" y="4347231"/>
                <a:ext cx="26718" cy="158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7"/>
                  <a:gd name="f7" fmla="val 1"/>
                  <a:gd name="f8" fmla="+- 0 0 -90"/>
                  <a:gd name="f9" fmla="*/ f3 1 17"/>
                  <a:gd name="f10" fmla="*/ f4 1 1"/>
                  <a:gd name="f11" fmla="+- f7 0 f5"/>
                  <a:gd name="f12" fmla="+- f6 0 f5"/>
                  <a:gd name="f13" fmla="*/ f8 f0 1"/>
                  <a:gd name="f14" fmla="*/ f12 1 17"/>
                  <a:gd name="f15" fmla="*/ 17 f12 1"/>
                  <a:gd name="f16" fmla="*/ 0 f11 1"/>
                  <a:gd name="f17" fmla="*/ 0 f12 1"/>
                  <a:gd name="f18" fmla="*/ 1 f11 1"/>
                  <a:gd name="f19" fmla="*/ f13 1 f2"/>
                  <a:gd name="f20" fmla="*/ f15 1 17"/>
                  <a:gd name="f21" fmla="*/ f17 1 17"/>
                  <a:gd name="f22" fmla="*/ f16 1 f11"/>
                  <a:gd name="f23" fmla="*/ f18 1 f11"/>
                  <a:gd name="f24" fmla="+- f19 0 f1"/>
                  <a:gd name="f25" fmla="*/ f20 1 f14"/>
                  <a:gd name="f26" fmla="*/ f21 1 f14"/>
                  <a:gd name="f27" fmla="*/ f23 f10 1"/>
                  <a:gd name="f28" fmla="*/ f22 f10 1"/>
                  <a:gd name="f29" fmla="*/ f26 f9 1"/>
                  <a:gd name="f30" fmla="*/ f25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30" y="f28"/>
                  </a:cxn>
                  <a:cxn ang="f24">
                    <a:pos x="f29" y="f28"/>
                  </a:cxn>
                  <a:cxn ang="f24">
                    <a:pos x="f30" y="f28"/>
                  </a:cxn>
                </a:cxnLst>
                <a:rect l="f29" t="f28" r="f30" b="f27"/>
                <a:pathLst>
                  <a:path w="17" h="1">
                    <a:moveTo>
                      <a:pt x="f6" y="f5"/>
                    </a:moveTo>
                    <a:lnTo>
                      <a:pt x="f5" y="f5"/>
                    </a:lnTo>
                    <a:lnTo>
                      <a:pt x="f6" y="f5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6" name="Line 59"/>
              <p:cNvSpPr/>
              <p:nvPr/>
            </p:nvSpPr>
            <p:spPr>
              <a:xfrm flipV="1">
                <a:off x="7554635" y="4334612"/>
                <a:ext cx="40873" cy="1263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7" name="Line 60"/>
              <p:cNvSpPr/>
              <p:nvPr/>
            </p:nvSpPr>
            <p:spPr>
              <a:xfrm flipV="1">
                <a:off x="7554635" y="4334612"/>
                <a:ext cx="40873" cy="1263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*/ f7 f0 1"/>
                  <a:gd name="f13" fmla="*/ f8 f0 1"/>
                  <a:gd name="f14" fmla="?: f9 f3 1"/>
                  <a:gd name="f15" fmla="?: f10 f4 1"/>
                  <a:gd name="f16" fmla="?: f11 f5 1"/>
                  <a:gd name="f17" fmla="*/ f12 1 f2"/>
                  <a:gd name="f18" fmla="*/ f13 1 f2"/>
                  <a:gd name="f19" fmla="*/ f14 1 21600"/>
                  <a:gd name="f20" fmla="*/ f15 1 21600"/>
                  <a:gd name="f21" fmla="*/ 21600 f14 1"/>
                  <a:gd name="f22" fmla="*/ 21600 f15 1"/>
                  <a:gd name="f23" fmla="+- f17 0 f1"/>
                  <a:gd name="f24" fmla="+- f18 0 f1"/>
                  <a:gd name="f25" fmla="min f20 f19"/>
                  <a:gd name="f26" fmla="*/ f21 1 f16"/>
                  <a:gd name="f27" fmla="*/ f22 1 f16"/>
                  <a:gd name="f28" fmla="val f26"/>
                  <a:gd name="f29" fmla="val f27"/>
                  <a:gd name="f30" fmla="*/ f6 f25 1"/>
                  <a:gd name="f31" fmla="*/ f28 f25 1"/>
                  <a:gd name="f32" fmla="*/ f29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">
                    <a:pos x="f30" y="f30"/>
                  </a:cxn>
                  <a:cxn ang="f24">
                    <a:pos x="f31" y="f32"/>
                  </a:cxn>
                </a:cxnLst>
                <a:rect l="f30" t="f30" r="f31" b="f32"/>
                <a:pathLst>
                  <a:path>
                    <a:moveTo>
                      <a:pt x="f30" y="f30"/>
                    </a:moveTo>
                    <a:lnTo>
                      <a:pt x="f31" y="f32"/>
                    </a:lnTo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8" name="Freeform 61"/>
              <p:cNvSpPr/>
              <p:nvPr/>
            </p:nvSpPr>
            <p:spPr>
              <a:xfrm>
                <a:off x="7515353" y="4334612"/>
                <a:ext cx="12573" cy="158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"/>
                  <a:gd name="f7" fmla="val 1"/>
                  <a:gd name="f8" fmla="+- 0 0 -90"/>
                  <a:gd name="f9" fmla="*/ f3 1 8"/>
                  <a:gd name="f10" fmla="*/ f4 1 1"/>
                  <a:gd name="f11" fmla="+- f7 0 f5"/>
                  <a:gd name="f12" fmla="+- f6 0 f5"/>
                  <a:gd name="f13" fmla="*/ f8 f0 1"/>
                  <a:gd name="f14" fmla="*/ f12 1 8"/>
                  <a:gd name="f15" fmla="*/ 0 f12 1"/>
                  <a:gd name="f16" fmla="*/ 0 f11 1"/>
                  <a:gd name="f17" fmla="*/ 8 f12 1"/>
                  <a:gd name="f18" fmla="*/ 1 f11 1"/>
                  <a:gd name="f19" fmla="*/ f13 1 f2"/>
                  <a:gd name="f20" fmla="*/ f15 1 8"/>
                  <a:gd name="f21" fmla="*/ f17 1 8"/>
                  <a:gd name="f22" fmla="*/ f16 1 f11"/>
                  <a:gd name="f23" fmla="*/ f18 1 f11"/>
                  <a:gd name="f24" fmla="+- f19 0 f1"/>
                  <a:gd name="f25" fmla="*/ f20 1 f14"/>
                  <a:gd name="f26" fmla="*/ f21 1 f14"/>
                  <a:gd name="f27" fmla="*/ f23 f10 1"/>
                  <a:gd name="f28" fmla="*/ f22 f10 1"/>
                  <a:gd name="f29" fmla="*/ f25 f9 1"/>
                  <a:gd name="f30" fmla="*/ f2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29" y="f28"/>
                  </a:cxn>
                  <a:cxn ang="f24">
                    <a:pos x="f30" y="f28"/>
                  </a:cxn>
                  <a:cxn ang="f24">
                    <a:pos x="f29" y="f28"/>
                  </a:cxn>
                </a:cxnLst>
                <a:rect l="f29" t="f28" r="f30" b="f27"/>
                <a:pathLst>
                  <a:path w="8" h="1">
                    <a:moveTo>
                      <a:pt x="f5" y="f5"/>
                    </a:moveTo>
                    <a:lnTo>
                      <a:pt x="f6" y="f5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59" name="Freeform 62"/>
              <p:cNvSpPr/>
              <p:nvPr/>
            </p:nvSpPr>
            <p:spPr>
              <a:xfrm>
                <a:off x="7117616" y="4182995"/>
                <a:ext cx="40873" cy="2527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6"/>
                  <a:gd name="f7" fmla="val 16"/>
                  <a:gd name="f8" fmla="val 8"/>
                  <a:gd name="f9" fmla="val 17"/>
                  <a:gd name="f10" fmla="+- 0 0 -90"/>
                  <a:gd name="f11" fmla="*/ f3 1 26"/>
                  <a:gd name="f12" fmla="*/ f4 1 16"/>
                  <a:gd name="f13" fmla="+- f7 0 f5"/>
                  <a:gd name="f14" fmla="+- f6 0 f5"/>
                  <a:gd name="f15" fmla="*/ f10 f0 1"/>
                  <a:gd name="f16" fmla="*/ f14 1 26"/>
                  <a:gd name="f17" fmla="*/ f13 1 16"/>
                  <a:gd name="f18" fmla="*/ 26 f14 1"/>
                  <a:gd name="f19" fmla="*/ 16 f13 1"/>
                  <a:gd name="f20" fmla="*/ 0 f14 1"/>
                  <a:gd name="f21" fmla="*/ 0 f13 1"/>
                  <a:gd name="f22" fmla="*/ 8 f13 1"/>
                  <a:gd name="f23" fmla="*/ 17 f14 1"/>
                  <a:gd name="f24" fmla="*/ f15 1 f2"/>
                  <a:gd name="f25" fmla="*/ f18 1 26"/>
                  <a:gd name="f26" fmla="*/ f19 1 16"/>
                  <a:gd name="f27" fmla="*/ f20 1 26"/>
                  <a:gd name="f28" fmla="*/ f21 1 16"/>
                  <a:gd name="f29" fmla="*/ f22 1 16"/>
                  <a:gd name="f30" fmla="*/ f23 1 26"/>
                  <a:gd name="f31" fmla="+- f24 0 f1"/>
                  <a:gd name="f32" fmla="*/ f25 1 f16"/>
                  <a:gd name="f33" fmla="*/ f26 1 f17"/>
                  <a:gd name="f34" fmla="*/ f27 1 f16"/>
                  <a:gd name="f35" fmla="*/ f28 1 f17"/>
                  <a:gd name="f36" fmla="*/ f29 1 f17"/>
                  <a:gd name="f37" fmla="*/ f30 1 f16"/>
                  <a:gd name="f38" fmla="*/ f34 f11 1"/>
                  <a:gd name="f39" fmla="*/ f32 f11 1"/>
                  <a:gd name="f40" fmla="*/ f33 f12 1"/>
                  <a:gd name="f41" fmla="*/ f35 f12 1"/>
                  <a:gd name="f42" fmla="*/ f36 f12 1"/>
                  <a:gd name="f43" fmla="*/ f37 f1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1">
                    <a:pos x="f39" y="f40"/>
                  </a:cxn>
                  <a:cxn ang="f31">
                    <a:pos x="f38" y="f41"/>
                  </a:cxn>
                  <a:cxn ang="f31">
                    <a:pos x="f38" y="f42"/>
                  </a:cxn>
                  <a:cxn ang="f31">
                    <a:pos x="f43" y="f40"/>
                  </a:cxn>
                  <a:cxn ang="f31">
                    <a:pos x="f39" y="f40"/>
                  </a:cxn>
                </a:cxnLst>
                <a:rect l="f38" t="f41" r="f39" b="f40"/>
                <a:pathLst>
                  <a:path w="26" h="16">
                    <a:moveTo>
                      <a:pt x="f6" y="f7"/>
                    </a:moveTo>
                    <a:lnTo>
                      <a:pt x="f5" y="f5"/>
                    </a:lnTo>
                    <a:lnTo>
                      <a:pt x="f5" y="f8"/>
                    </a:lnTo>
                    <a:lnTo>
                      <a:pt x="f9" y="f7"/>
                    </a:lnTo>
                    <a:lnTo>
                      <a:pt x="f6" y="f7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0" name="Freeform 63"/>
              <p:cNvSpPr/>
              <p:nvPr/>
            </p:nvSpPr>
            <p:spPr>
              <a:xfrm>
                <a:off x="7515353" y="4334612"/>
                <a:ext cx="12573" cy="158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"/>
                  <a:gd name="f7" fmla="val 1"/>
                  <a:gd name="f8" fmla="+- 0 0 -90"/>
                  <a:gd name="f9" fmla="*/ f3 1 8"/>
                  <a:gd name="f10" fmla="*/ f4 1 1"/>
                  <a:gd name="f11" fmla="+- f7 0 f5"/>
                  <a:gd name="f12" fmla="+- f6 0 f5"/>
                  <a:gd name="f13" fmla="*/ f8 f0 1"/>
                  <a:gd name="f14" fmla="*/ f12 1 8"/>
                  <a:gd name="f15" fmla="*/ 0 f12 1"/>
                  <a:gd name="f16" fmla="*/ 0 f11 1"/>
                  <a:gd name="f17" fmla="*/ 8 f12 1"/>
                  <a:gd name="f18" fmla="*/ 1 f11 1"/>
                  <a:gd name="f19" fmla="*/ f13 1 f2"/>
                  <a:gd name="f20" fmla="*/ f15 1 8"/>
                  <a:gd name="f21" fmla="*/ f17 1 8"/>
                  <a:gd name="f22" fmla="*/ f16 1 f11"/>
                  <a:gd name="f23" fmla="*/ f18 1 f11"/>
                  <a:gd name="f24" fmla="+- f19 0 f1"/>
                  <a:gd name="f25" fmla="*/ f20 1 f14"/>
                  <a:gd name="f26" fmla="*/ f21 1 f14"/>
                  <a:gd name="f27" fmla="*/ f23 f10 1"/>
                  <a:gd name="f28" fmla="*/ f22 f10 1"/>
                  <a:gd name="f29" fmla="*/ f25 f9 1"/>
                  <a:gd name="f30" fmla="*/ f26 f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29" y="f28"/>
                  </a:cxn>
                  <a:cxn ang="f24">
                    <a:pos x="f30" y="f28"/>
                  </a:cxn>
                  <a:cxn ang="f24">
                    <a:pos x="f29" y="f28"/>
                  </a:cxn>
                  <a:cxn ang="f24">
                    <a:pos x="f29" y="f28"/>
                  </a:cxn>
                </a:cxnLst>
                <a:rect l="f29" t="f28" r="f30" b="f27"/>
                <a:pathLst>
                  <a:path w="8" h="1">
                    <a:moveTo>
                      <a:pt x="f5" y="f5"/>
                    </a:moveTo>
                    <a:lnTo>
                      <a:pt x="f6" y="f5"/>
                    </a:lnTo>
                    <a:lnTo>
                      <a:pt x="f5" y="f5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1" name="Freeform 64"/>
              <p:cNvSpPr/>
              <p:nvPr/>
            </p:nvSpPr>
            <p:spPr>
              <a:xfrm>
                <a:off x="7117616" y="4182995"/>
                <a:ext cx="40873" cy="2527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6"/>
                  <a:gd name="f7" fmla="val 16"/>
                  <a:gd name="f8" fmla="val 8"/>
                  <a:gd name="f9" fmla="val 17"/>
                  <a:gd name="f10" fmla="+- 0 0 -90"/>
                  <a:gd name="f11" fmla="*/ f3 1 26"/>
                  <a:gd name="f12" fmla="*/ f4 1 16"/>
                  <a:gd name="f13" fmla="+- f7 0 f5"/>
                  <a:gd name="f14" fmla="+- f6 0 f5"/>
                  <a:gd name="f15" fmla="*/ f10 f0 1"/>
                  <a:gd name="f16" fmla="*/ f14 1 26"/>
                  <a:gd name="f17" fmla="*/ f13 1 16"/>
                  <a:gd name="f18" fmla="*/ 26 f14 1"/>
                  <a:gd name="f19" fmla="*/ 16 f13 1"/>
                  <a:gd name="f20" fmla="*/ 0 f14 1"/>
                  <a:gd name="f21" fmla="*/ 0 f13 1"/>
                  <a:gd name="f22" fmla="*/ 8 f13 1"/>
                  <a:gd name="f23" fmla="*/ 17 f14 1"/>
                  <a:gd name="f24" fmla="*/ f15 1 f2"/>
                  <a:gd name="f25" fmla="*/ f18 1 26"/>
                  <a:gd name="f26" fmla="*/ f19 1 16"/>
                  <a:gd name="f27" fmla="*/ f20 1 26"/>
                  <a:gd name="f28" fmla="*/ f21 1 16"/>
                  <a:gd name="f29" fmla="*/ f22 1 16"/>
                  <a:gd name="f30" fmla="*/ f23 1 26"/>
                  <a:gd name="f31" fmla="+- f24 0 f1"/>
                  <a:gd name="f32" fmla="*/ f25 1 f16"/>
                  <a:gd name="f33" fmla="*/ f26 1 f17"/>
                  <a:gd name="f34" fmla="*/ f27 1 f16"/>
                  <a:gd name="f35" fmla="*/ f28 1 f17"/>
                  <a:gd name="f36" fmla="*/ f29 1 f17"/>
                  <a:gd name="f37" fmla="*/ f30 1 f16"/>
                  <a:gd name="f38" fmla="*/ f34 f11 1"/>
                  <a:gd name="f39" fmla="*/ f32 f11 1"/>
                  <a:gd name="f40" fmla="*/ f33 f12 1"/>
                  <a:gd name="f41" fmla="*/ f35 f12 1"/>
                  <a:gd name="f42" fmla="*/ f36 f12 1"/>
                  <a:gd name="f43" fmla="*/ f37 f1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1">
                    <a:pos x="f39" y="f40"/>
                  </a:cxn>
                  <a:cxn ang="f31">
                    <a:pos x="f38" y="f41"/>
                  </a:cxn>
                  <a:cxn ang="f31">
                    <a:pos x="f38" y="f42"/>
                  </a:cxn>
                  <a:cxn ang="f31">
                    <a:pos x="f43" y="f40"/>
                  </a:cxn>
                  <a:cxn ang="f31">
                    <a:pos x="f39" y="f40"/>
                  </a:cxn>
                </a:cxnLst>
                <a:rect l="f38" t="f41" r="f39" b="f40"/>
                <a:pathLst>
                  <a:path w="26" h="16">
                    <a:moveTo>
                      <a:pt x="f6" y="f7"/>
                    </a:moveTo>
                    <a:lnTo>
                      <a:pt x="f5" y="f5"/>
                    </a:lnTo>
                    <a:lnTo>
                      <a:pt x="f5" y="f8"/>
                    </a:lnTo>
                    <a:lnTo>
                      <a:pt x="f9" y="f7"/>
                    </a:lnTo>
                    <a:lnTo>
                      <a:pt x="f6" y="f7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2" name="Freeform 65"/>
              <p:cNvSpPr/>
              <p:nvPr/>
            </p:nvSpPr>
            <p:spPr>
              <a:xfrm>
                <a:off x="6880238" y="4170358"/>
                <a:ext cx="754581" cy="36639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80"/>
                  <a:gd name="f7" fmla="val 232"/>
                  <a:gd name="f8" fmla="val 421"/>
                  <a:gd name="f9" fmla="val 8"/>
                  <a:gd name="f10" fmla="val 396"/>
                  <a:gd name="f11" fmla="val 353"/>
                  <a:gd name="f12" fmla="val 328"/>
                  <a:gd name="f13" fmla="val 16"/>
                  <a:gd name="f14" fmla="val 294"/>
                  <a:gd name="f15" fmla="val 269"/>
                  <a:gd name="f16" fmla="val 40"/>
                  <a:gd name="f17" fmla="val 244"/>
                  <a:gd name="f18" fmla="val 236"/>
                  <a:gd name="f19" fmla="val 24"/>
                  <a:gd name="f20" fmla="val 210"/>
                  <a:gd name="f21" fmla="val 177"/>
                  <a:gd name="f22" fmla="val 168"/>
                  <a:gd name="f23" fmla="val 151"/>
                  <a:gd name="f24" fmla="val 126"/>
                  <a:gd name="f25" fmla="val 32"/>
                  <a:gd name="f26" fmla="val 101"/>
                  <a:gd name="f27" fmla="val 56"/>
                  <a:gd name="f28" fmla="val 67"/>
                  <a:gd name="f29" fmla="val 104"/>
                  <a:gd name="f30" fmla="val 25"/>
                  <a:gd name="f31" fmla="val 136"/>
                  <a:gd name="f32" fmla="val 176"/>
                  <a:gd name="f33" fmla="val 33"/>
                  <a:gd name="f34" fmla="val 200"/>
                  <a:gd name="f35" fmla="val 208"/>
                  <a:gd name="f36" fmla="val 42"/>
                  <a:gd name="f37" fmla="val 216"/>
                  <a:gd name="f38" fmla="val 185"/>
                  <a:gd name="f39" fmla="val 184"/>
                  <a:gd name="f40" fmla="val 152"/>
                  <a:gd name="f41" fmla="val 286"/>
                  <a:gd name="f42" fmla="val 160"/>
                  <a:gd name="f43" fmla="val 112"/>
                  <a:gd name="f44" fmla="val 362"/>
                  <a:gd name="f45" fmla="val 404"/>
                  <a:gd name="f46" fmla="val 412"/>
                  <a:gd name="f47" fmla="val 438"/>
                  <a:gd name="f48" fmla="val 455"/>
                  <a:gd name="f49" fmla="val 463"/>
                  <a:gd name="f50" fmla="val 64"/>
                  <a:gd name="f51" fmla="+- 0 0 -90"/>
                  <a:gd name="f52" fmla="*/ f3 1 480"/>
                  <a:gd name="f53" fmla="*/ f4 1 232"/>
                  <a:gd name="f54" fmla="+- f7 0 f5"/>
                  <a:gd name="f55" fmla="+- f6 0 f5"/>
                  <a:gd name="f56" fmla="*/ f51 f0 1"/>
                  <a:gd name="f57" fmla="*/ f55 1 480"/>
                  <a:gd name="f58" fmla="*/ f54 1 232"/>
                  <a:gd name="f59" fmla="*/ f56 1 f2"/>
                  <a:gd name="f60" fmla="*/ 421 1 f57"/>
                  <a:gd name="f61" fmla="*/ 8 1 f58"/>
                  <a:gd name="f62" fmla="*/ 396 1 f57"/>
                  <a:gd name="f63" fmla="*/ 0 1 f58"/>
                  <a:gd name="f64" fmla="*/ 353 1 f57"/>
                  <a:gd name="f65" fmla="*/ 328 1 f57"/>
                  <a:gd name="f66" fmla="*/ 16 1 f58"/>
                  <a:gd name="f67" fmla="*/ 294 1 f57"/>
                  <a:gd name="f68" fmla="*/ 269 1 f57"/>
                  <a:gd name="f69" fmla="*/ 40 1 f58"/>
                  <a:gd name="f70" fmla="*/ 244 1 f57"/>
                  <a:gd name="f71" fmla="*/ 236 1 f57"/>
                  <a:gd name="f72" fmla="*/ 24 1 f58"/>
                  <a:gd name="f73" fmla="*/ 210 1 f57"/>
                  <a:gd name="f74" fmla="*/ 177 1 f57"/>
                  <a:gd name="f75" fmla="*/ 168 1 f57"/>
                  <a:gd name="f76" fmla="*/ 151 1 f57"/>
                  <a:gd name="f77" fmla="*/ 126 1 f57"/>
                  <a:gd name="f78" fmla="*/ 32 1 f58"/>
                  <a:gd name="f79" fmla="*/ 101 1 f57"/>
                  <a:gd name="f80" fmla="*/ 56 1 f58"/>
                  <a:gd name="f81" fmla="*/ 67 1 f57"/>
                  <a:gd name="f82" fmla="*/ 104 1 f58"/>
                  <a:gd name="f83" fmla="*/ 25 1 f57"/>
                  <a:gd name="f84" fmla="*/ 0 1 f57"/>
                  <a:gd name="f85" fmla="*/ 136 1 f58"/>
                  <a:gd name="f86" fmla="*/ 176 1 f58"/>
                  <a:gd name="f87" fmla="*/ 33 1 f57"/>
                  <a:gd name="f88" fmla="*/ 200 1 f58"/>
                  <a:gd name="f89" fmla="*/ 208 1 f58"/>
                  <a:gd name="f90" fmla="*/ 42 1 f57"/>
                  <a:gd name="f91" fmla="*/ 216 1 f58"/>
                  <a:gd name="f92" fmla="*/ 232 1 f58"/>
                  <a:gd name="f93" fmla="*/ 185 1 f57"/>
                  <a:gd name="f94" fmla="*/ 184 1 f58"/>
                  <a:gd name="f95" fmla="*/ 168 1 f58"/>
                  <a:gd name="f96" fmla="*/ 152 1 f58"/>
                  <a:gd name="f97" fmla="*/ 286 1 f57"/>
                  <a:gd name="f98" fmla="*/ 160 1 f58"/>
                  <a:gd name="f99" fmla="*/ 112 1 f58"/>
                  <a:gd name="f100" fmla="*/ 362 1 f57"/>
                  <a:gd name="f101" fmla="*/ 404 1 f57"/>
                  <a:gd name="f102" fmla="*/ 412 1 f57"/>
                  <a:gd name="f103" fmla="*/ 438 1 f57"/>
                  <a:gd name="f104" fmla="*/ 455 1 f57"/>
                  <a:gd name="f105" fmla="*/ 463 1 f57"/>
                  <a:gd name="f106" fmla="*/ 64 1 f58"/>
                  <a:gd name="f107" fmla="*/ 480 1 f57"/>
                  <a:gd name="f108" fmla="*/ f6 1 f57"/>
                  <a:gd name="f109" fmla="*/ f7 1 f58"/>
                  <a:gd name="f110" fmla="+- f59 0 f1"/>
                  <a:gd name="f111" fmla="*/ f84 f52 1"/>
                  <a:gd name="f112" fmla="*/ f108 f52 1"/>
                  <a:gd name="f113" fmla="*/ f109 f53 1"/>
                  <a:gd name="f114" fmla="*/ f63 f53 1"/>
                  <a:gd name="f115" fmla="*/ f60 f52 1"/>
                  <a:gd name="f116" fmla="*/ f61 f53 1"/>
                  <a:gd name="f117" fmla="*/ f62 f52 1"/>
                  <a:gd name="f118" fmla="*/ f64 f52 1"/>
                  <a:gd name="f119" fmla="*/ f65 f52 1"/>
                  <a:gd name="f120" fmla="*/ f66 f53 1"/>
                  <a:gd name="f121" fmla="*/ f67 f52 1"/>
                  <a:gd name="f122" fmla="*/ f68 f52 1"/>
                  <a:gd name="f123" fmla="*/ f69 f53 1"/>
                  <a:gd name="f124" fmla="*/ f70 f52 1"/>
                  <a:gd name="f125" fmla="*/ f71 f52 1"/>
                  <a:gd name="f126" fmla="*/ f72 f53 1"/>
                  <a:gd name="f127" fmla="*/ f73 f52 1"/>
                  <a:gd name="f128" fmla="*/ f74 f52 1"/>
                  <a:gd name="f129" fmla="*/ f75 f52 1"/>
                  <a:gd name="f130" fmla="*/ f76 f52 1"/>
                  <a:gd name="f131" fmla="*/ f77 f52 1"/>
                  <a:gd name="f132" fmla="*/ f78 f53 1"/>
                  <a:gd name="f133" fmla="*/ f79 f52 1"/>
                  <a:gd name="f134" fmla="*/ f80 f53 1"/>
                  <a:gd name="f135" fmla="*/ f81 f52 1"/>
                  <a:gd name="f136" fmla="*/ f82 f53 1"/>
                  <a:gd name="f137" fmla="*/ f83 f52 1"/>
                  <a:gd name="f138" fmla="*/ f85 f53 1"/>
                  <a:gd name="f139" fmla="*/ f86 f53 1"/>
                  <a:gd name="f140" fmla="*/ f87 f52 1"/>
                  <a:gd name="f141" fmla="*/ f88 f53 1"/>
                  <a:gd name="f142" fmla="*/ f89 f53 1"/>
                  <a:gd name="f143" fmla="*/ f90 f52 1"/>
                  <a:gd name="f144" fmla="*/ f91 f53 1"/>
                  <a:gd name="f145" fmla="*/ f92 f53 1"/>
                  <a:gd name="f146" fmla="*/ f93 f52 1"/>
                  <a:gd name="f147" fmla="*/ f94 f53 1"/>
                  <a:gd name="f148" fmla="*/ f95 f53 1"/>
                  <a:gd name="f149" fmla="*/ f96 f53 1"/>
                  <a:gd name="f150" fmla="*/ f97 f52 1"/>
                  <a:gd name="f151" fmla="*/ f98 f53 1"/>
                  <a:gd name="f152" fmla="*/ f99 f53 1"/>
                  <a:gd name="f153" fmla="*/ f100 f52 1"/>
                  <a:gd name="f154" fmla="*/ f101 f52 1"/>
                  <a:gd name="f155" fmla="*/ f102 f52 1"/>
                  <a:gd name="f156" fmla="*/ f103 f52 1"/>
                  <a:gd name="f157" fmla="*/ f104 f52 1"/>
                  <a:gd name="f158" fmla="*/ f105 f52 1"/>
                  <a:gd name="f159" fmla="*/ f106 f53 1"/>
                  <a:gd name="f160" fmla="*/ f107 f5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10">
                    <a:pos x="f115" y="f116"/>
                  </a:cxn>
                  <a:cxn ang="f110">
                    <a:pos x="f117" y="f114"/>
                  </a:cxn>
                  <a:cxn ang="f110">
                    <a:pos x="f118" y="f114"/>
                  </a:cxn>
                  <a:cxn ang="f110">
                    <a:pos x="f119" y="f120"/>
                  </a:cxn>
                  <a:cxn ang="f110">
                    <a:pos x="f121" y="f120"/>
                  </a:cxn>
                  <a:cxn ang="f110">
                    <a:pos x="f122" y="f123"/>
                  </a:cxn>
                  <a:cxn ang="f110">
                    <a:pos x="f124" y="f123"/>
                  </a:cxn>
                  <a:cxn ang="f110">
                    <a:pos x="f125" y="f126"/>
                  </a:cxn>
                  <a:cxn ang="f110">
                    <a:pos x="f127" y="f114"/>
                  </a:cxn>
                  <a:cxn ang="f110">
                    <a:pos x="f128" y="f126"/>
                  </a:cxn>
                  <a:cxn ang="f110">
                    <a:pos x="f129" y="f126"/>
                  </a:cxn>
                  <a:cxn ang="f110">
                    <a:pos x="f130" y="f120"/>
                  </a:cxn>
                  <a:cxn ang="f110">
                    <a:pos x="f131" y="f132"/>
                  </a:cxn>
                  <a:cxn ang="f110">
                    <a:pos x="f133" y="f134"/>
                  </a:cxn>
                  <a:cxn ang="f110">
                    <a:pos x="f135" y="f136"/>
                  </a:cxn>
                  <a:cxn ang="f110">
                    <a:pos x="f137" y="f136"/>
                  </a:cxn>
                  <a:cxn ang="f110">
                    <a:pos x="f111" y="f138"/>
                  </a:cxn>
                  <a:cxn ang="f110">
                    <a:pos x="f111" y="f139"/>
                  </a:cxn>
                  <a:cxn ang="f110">
                    <a:pos x="f140" y="f141"/>
                  </a:cxn>
                  <a:cxn ang="f110">
                    <a:pos x="f137" y="f142"/>
                  </a:cxn>
                  <a:cxn ang="f110">
                    <a:pos x="f143" y="f144"/>
                  </a:cxn>
                  <a:cxn ang="f110">
                    <a:pos x="f135" y="f145"/>
                  </a:cxn>
                  <a:cxn ang="f110">
                    <a:pos x="f146" y="f144"/>
                  </a:cxn>
                  <a:cxn ang="f110">
                    <a:pos x="f146" y="f147"/>
                  </a:cxn>
                  <a:cxn ang="f110">
                    <a:pos x="f125" y="f148"/>
                  </a:cxn>
                  <a:cxn ang="f110">
                    <a:pos x="f124" y="f149"/>
                  </a:cxn>
                  <a:cxn ang="f110">
                    <a:pos x="f150" y="f151"/>
                  </a:cxn>
                  <a:cxn ang="f110">
                    <a:pos x="f119" y="f152"/>
                  </a:cxn>
                  <a:cxn ang="f110">
                    <a:pos x="f153" y="f152"/>
                  </a:cxn>
                  <a:cxn ang="f110">
                    <a:pos x="f154" y="f136"/>
                  </a:cxn>
                  <a:cxn ang="f110">
                    <a:pos x="f155" y="f136"/>
                  </a:cxn>
                  <a:cxn ang="f110">
                    <a:pos x="f156" y="f152"/>
                  </a:cxn>
                  <a:cxn ang="f110">
                    <a:pos x="f157" y="f152"/>
                  </a:cxn>
                  <a:cxn ang="f110">
                    <a:pos x="f158" y="f159"/>
                  </a:cxn>
                  <a:cxn ang="f110">
                    <a:pos x="f160" y="f120"/>
                  </a:cxn>
                  <a:cxn ang="f110">
                    <a:pos x="f115" y="f116"/>
                  </a:cxn>
                </a:cxnLst>
                <a:rect l="f111" t="f114" r="f112" b="f113"/>
                <a:pathLst>
                  <a:path w="480" h="232">
                    <a:moveTo>
                      <a:pt x="f8" y="f9"/>
                    </a:moveTo>
                    <a:lnTo>
                      <a:pt x="f10" y="f5"/>
                    </a:lnTo>
                    <a:lnTo>
                      <a:pt x="f11" y="f5"/>
                    </a:lnTo>
                    <a:lnTo>
                      <a:pt x="f12" y="f13"/>
                    </a:lnTo>
                    <a:lnTo>
                      <a:pt x="f14" y="f13"/>
                    </a:lnTo>
                    <a:lnTo>
                      <a:pt x="f15" y="f16"/>
                    </a:lnTo>
                    <a:lnTo>
                      <a:pt x="f17" y="f16"/>
                    </a:lnTo>
                    <a:lnTo>
                      <a:pt x="f18" y="f19"/>
                    </a:lnTo>
                    <a:lnTo>
                      <a:pt x="f20" y="f5"/>
                    </a:lnTo>
                    <a:lnTo>
                      <a:pt x="f21" y="f19"/>
                    </a:lnTo>
                    <a:lnTo>
                      <a:pt x="f22" y="f19"/>
                    </a:lnTo>
                    <a:lnTo>
                      <a:pt x="f23" y="f1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29"/>
                    </a:lnTo>
                    <a:lnTo>
                      <a:pt x="f5" y="f31"/>
                    </a:lnTo>
                    <a:lnTo>
                      <a:pt x="f5" y="f32"/>
                    </a:lnTo>
                    <a:lnTo>
                      <a:pt x="f33" y="f34"/>
                    </a:lnTo>
                    <a:lnTo>
                      <a:pt x="f30" y="f35"/>
                    </a:lnTo>
                    <a:lnTo>
                      <a:pt x="f36" y="f37"/>
                    </a:lnTo>
                    <a:lnTo>
                      <a:pt x="f28" y="f7"/>
                    </a:lnTo>
                    <a:lnTo>
                      <a:pt x="f38" y="f37"/>
                    </a:lnTo>
                    <a:lnTo>
                      <a:pt x="f38" y="f39"/>
                    </a:lnTo>
                    <a:lnTo>
                      <a:pt x="f18" y="f22"/>
                    </a:lnTo>
                    <a:lnTo>
                      <a:pt x="f17" y="f40"/>
                    </a:lnTo>
                    <a:lnTo>
                      <a:pt x="f41" y="f42"/>
                    </a:lnTo>
                    <a:lnTo>
                      <a:pt x="f12" y="f43"/>
                    </a:lnTo>
                    <a:lnTo>
                      <a:pt x="f44" y="f43"/>
                    </a:lnTo>
                    <a:lnTo>
                      <a:pt x="f45" y="f29"/>
                    </a:lnTo>
                    <a:lnTo>
                      <a:pt x="f46" y="f29"/>
                    </a:lnTo>
                    <a:lnTo>
                      <a:pt x="f47" y="f43"/>
                    </a:lnTo>
                    <a:lnTo>
                      <a:pt x="f48" y="f43"/>
                    </a:lnTo>
                    <a:lnTo>
                      <a:pt x="f49" y="f50"/>
                    </a:lnTo>
                    <a:lnTo>
                      <a:pt x="f6" y="f13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3" name="Freeform 66"/>
              <p:cNvSpPr/>
              <p:nvPr/>
            </p:nvSpPr>
            <p:spPr>
              <a:xfrm>
                <a:off x="7224518" y="4802063"/>
                <a:ext cx="688561" cy="79594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438"/>
                  <a:gd name="f8" fmla="val 504"/>
                  <a:gd name="f9" fmla="val 126"/>
                  <a:gd name="f10" fmla="val 424"/>
                  <a:gd name="f11" fmla="val 160"/>
                  <a:gd name="f12" fmla="val 440"/>
                  <a:gd name="f13" fmla="val 185"/>
                  <a:gd name="f14" fmla="val 202"/>
                  <a:gd name="f15" fmla="val 456"/>
                  <a:gd name="f16" fmla="val 236"/>
                  <a:gd name="f17" fmla="val 496"/>
                  <a:gd name="f18" fmla="val 252"/>
                  <a:gd name="f19" fmla="val 261"/>
                  <a:gd name="f20" fmla="val 472"/>
                  <a:gd name="f21" fmla="val 286"/>
                  <a:gd name="f22" fmla="val 464"/>
                  <a:gd name="f23" fmla="val 311"/>
                  <a:gd name="f24" fmla="val 370"/>
                  <a:gd name="f25" fmla="val 432"/>
                  <a:gd name="f26" fmla="val 413"/>
                  <a:gd name="f27" fmla="val 421"/>
                  <a:gd name="f28" fmla="val 400"/>
                  <a:gd name="f29" fmla="val 404"/>
                  <a:gd name="f30" fmla="val 392"/>
                  <a:gd name="f31" fmla="val 352"/>
                  <a:gd name="f32" fmla="val 312"/>
                  <a:gd name="f33" fmla="val 396"/>
                  <a:gd name="f34" fmla="val 280"/>
                  <a:gd name="f35" fmla="val 379"/>
                  <a:gd name="f36" fmla="val 248"/>
                  <a:gd name="f37" fmla="val 216"/>
                  <a:gd name="f38" fmla="val 387"/>
                  <a:gd name="f39" fmla="val 184"/>
                  <a:gd name="f40" fmla="val 176"/>
                  <a:gd name="f41" fmla="val 136"/>
                  <a:gd name="f42" fmla="val 328"/>
                  <a:gd name="f43" fmla="val 144"/>
                  <a:gd name="f44" fmla="val 244"/>
                  <a:gd name="f45" fmla="val 104"/>
                  <a:gd name="f46" fmla="val 219"/>
                  <a:gd name="f47" fmla="val 88"/>
                  <a:gd name="f48" fmla="val 64"/>
                  <a:gd name="f49" fmla="val 177"/>
                  <a:gd name="f50" fmla="val 40"/>
                  <a:gd name="f51" fmla="val 143"/>
                  <a:gd name="f52" fmla="val 16"/>
                  <a:gd name="f53" fmla="val 118"/>
                  <a:gd name="f54" fmla="val 8"/>
                  <a:gd name="f55" fmla="val 67"/>
                  <a:gd name="f56" fmla="val 33"/>
                  <a:gd name="f57" fmla="val 24"/>
                  <a:gd name="f58" fmla="val 48"/>
                  <a:gd name="f59" fmla="val 80"/>
                  <a:gd name="f60" fmla="val 112"/>
                  <a:gd name="f61" fmla="val 59"/>
                  <a:gd name="f62" fmla="val 120"/>
                  <a:gd name="f63" fmla="val 128"/>
                  <a:gd name="f64" fmla="val 152"/>
                  <a:gd name="f65" fmla="val 17"/>
                  <a:gd name="f66" fmla="val 168"/>
                  <a:gd name="f67" fmla="val 50"/>
                  <a:gd name="f68" fmla="val 200"/>
                  <a:gd name="f69" fmla="val 232"/>
                  <a:gd name="f70" fmla="val 101"/>
                  <a:gd name="f71" fmla="val 256"/>
                  <a:gd name="f72" fmla="val 75"/>
                  <a:gd name="f73" fmla="val 272"/>
                  <a:gd name="f74" fmla="val 25"/>
                  <a:gd name="f75" fmla="val 384"/>
                  <a:gd name="f76" fmla="val 416"/>
                  <a:gd name="f77" fmla="+- 0 0 -90"/>
                  <a:gd name="f78" fmla="*/ f4 1 438"/>
                  <a:gd name="f79" fmla="*/ f5 1 504"/>
                  <a:gd name="f80" fmla="+- f8 0 f6"/>
                  <a:gd name="f81" fmla="+- f7 0 f6"/>
                  <a:gd name="f82" fmla="*/ f77 f0 1"/>
                  <a:gd name="f83" fmla="*/ f81 1 438"/>
                  <a:gd name="f84" fmla="*/ f80 1 504"/>
                  <a:gd name="f85" fmla="*/ f82 1 f3"/>
                  <a:gd name="f86" fmla="*/ 126 1 f83"/>
                  <a:gd name="f87" fmla="*/ 424 1 f84"/>
                  <a:gd name="f88" fmla="*/ 160 1 f83"/>
                  <a:gd name="f89" fmla="*/ 440 1 f84"/>
                  <a:gd name="f90" fmla="*/ 185 1 f83"/>
                  <a:gd name="f91" fmla="*/ 202 1 f83"/>
                  <a:gd name="f92" fmla="*/ 456 1 f84"/>
                  <a:gd name="f93" fmla="*/ 236 1 f83"/>
                  <a:gd name="f94" fmla="*/ 496 1 f84"/>
                  <a:gd name="f95" fmla="*/ 252 1 f83"/>
                  <a:gd name="f96" fmla="*/ 504 1 f84"/>
                  <a:gd name="f97" fmla="*/ 261 1 f83"/>
                  <a:gd name="f98" fmla="*/ 472 1 f84"/>
                  <a:gd name="f99" fmla="*/ 286 1 f83"/>
                  <a:gd name="f100" fmla="*/ 464 1 f84"/>
                  <a:gd name="f101" fmla="*/ 311 1 f83"/>
                  <a:gd name="f102" fmla="*/ 370 1 f83"/>
                  <a:gd name="f103" fmla="*/ 432 1 f84"/>
                  <a:gd name="f104" fmla="*/ 413 1 f83"/>
                  <a:gd name="f105" fmla="*/ 421 1 f83"/>
                  <a:gd name="f106" fmla="*/ 400 1 f84"/>
                  <a:gd name="f107" fmla="*/ 404 1 f83"/>
                  <a:gd name="f108" fmla="*/ 392 1 f84"/>
                  <a:gd name="f109" fmla="*/ 360 1 f84"/>
                  <a:gd name="f110" fmla="*/ 352 1 f84"/>
                  <a:gd name="f111" fmla="*/ 438 1 f83"/>
                  <a:gd name="f112" fmla="*/ 312 1 f84"/>
                  <a:gd name="f113" fmla="*/ 396 1 f83"/>
                  <a:gd name="f114" fmla="*/ 280 1 f84"/>
                  <a:gd name="f115" fmla="*/ 379 1 f83"/>
                  <a:gd name="f116" fmla="*/ 248 1 f84"/>
                  <a:gd name="f117" fmla="*/ 216 1 f84"/>
                  <a:gd name="f118" fmla="*/ 387 1 f83"/>
                  <a:gd name="f119" fmla="*/ 184 1 f84"/>
                  <a:gd name="f120" fmla="*/ 176 1 f84"/>
                  <a:gd name="f121" fmla="*/ 136 1 f84"/>
                  <a:gd name="f122" fmla="*/ 328 1 f83"/>
                  <a:gd name="f123" fmla="*/ 160 1 f84"/>
                  <a:gd name="f124" fmla="*/ 144 1 f84"/>
                  <a:gd name="f125" fmla="*/ 244 1 f83"/>
                  <a:gd name="f126" fmla="*/ 104 1 f84"/>
                  <a:gd name="f127" fmla="*/ 219 1 f83"/>
                  <a:gd name="f128" fmla="*/ 88 1 f84"/>
                  <a:gd name="f129" fmla="*/ 64 1 f84"/>
                  <a:gd name="f130" fmla="*/ 177 1 f83"/>
                  <a:gd name="f131" fmla="*/ 40 1 f84"/>
                  <a:gd name="f132" fmla="*/ 143 1 f83"/>
                  <a:gd name="f133" fmla="*/ 16 1 f84"/>
                  <a:gd name="f134" fmla="*/ 0 1 f84"/>
                  <a:gd name="f135" fmla="*/ 118 1 f83"/>
                  <a:gd name="f136" fmla="*/ 8 1 f84"/>
                  <a:gd name="f137" fmla="*/ 67 1 f83"/>
                  <a:gd name="f138" fmla="*/ 33 1 f83"/>
                  <a:gd name="f139" fmla="*/ 24 1 f84"/>
                  <a:gd name="f140" fmla="*/ 8 1 f83"/>
                  <a:gd name="f141" fmla="*/ 0 1 f83"/>
                  <a:gd name="f142" fmla="*/ 48 1 f84"/>
                  <a:gd name="f143" fmla="*/ 80 1 f84"/>
                  <a:gd name="f144" fmla="*/ 112 1 f84"/>
                  <a:gd name="f145" fmla="*/ 59 1 f83"/>
                  <a:gd name="f146" fmla="*/ 120 1 f84"/>
                  <a:gd name="f147" fmla="*/ 128 1 f84"/>
                  <a:gd name="f148" fmla="*/ 152 1 f84"/>
                  <a:gd name="f149" fmla="*/ 17 1 f83"/>
                  <a:gd name="f150" fmla="*/ 168 1 f84"/>
                  <a:gd name="f151" fmla="*/ 50 1 f83"/>
                  <a:gd name="f152" fmla="*/ 200 1 f84"/>
                  <a:gd name="f153" fmla="*/ 232 1 f84"/>
                  <a:gd name="f154" fmla="*/ 101 1 f83"/>
                  <a:gd name="f155" fmla="*/ 256 1 f84"/>
                  <a:gd name="f156" fmla="*/ 75 1 f83"/>
                  <a:gd name="f157" fmla="*/ 272 1 f84"/>
                  <a:gd name="f158" fmla="*/ 328 1 f84"/>
                  <a:gd name="f159" fmla="*/ 25 1 f83"/>
                  <a:gd name="f160" fmla="*/ 384 1 f84"/>
                  <a:gd name="f161" fmla="*/ 416 1 f84"/>
                  <a:gd name="f162" fmla="*/ f7 1 f83"/>
                  <a:gd name="f163" fmla="*/ f8 1 f84"/>
                  <a:gd name="f164" fmla="+- f85 0 f1"/>
                  <a:gd name="f165" fmla="*/ f141 f78 1"/>
                  <a:gd name="f166" fmla="*/ f162 f78 1"/>
                  <a:gd name="f167" fmla="*/ f163 f79 1"/>
                  <a:gd name="f168" fmla="*/ f134 f79 1"/>
                  <a:gd name="f169" fmla="*/ f86 f78 1"/>
                  <a:gd name="f170" fmla="*/ f87 f79 1"/>
                  <a:gd name="f171" fmla="*/ f88 f78 1"/>
                  <a:gd name="f172" fmla="*/ f89 f79 1"/>
                  <a:gd name="f173" fmla="*/ f90 f78 1"/>
                  <a:gd name="f174" fmla="*/ f91 f78 1"/>
                  <a:gd name="f175" fmla="*/ f92 f79 1"/>
                  <a:gd name="f176" fmla="*/ f93 f78 1"/>
                  <a:gd name="f177" fmla="*/ f94 f79 1"/>
                  <a:gd name="f178" fmla="*/ f95 f78 1"/>
                  <a:gd name="f179" fmla="*/ f96 f79 1"/>
                  <a:gd name="f180" fmla="*/ f97 f78 1"/>
                  <a:gd name="f181" fmla="*/ f98 f79 1"/>
                  <a:gd name="f182" fmla="*/ f99 f78 1"/>
                  <a:gd name="f183" fmla="*/ f100 f79 1"/>
                  <a:gd name="f184" fmla="*/ f101 f78 1"/>
                  <a:gd name="f185" fmla="*/ f102 f78 1"/>
                  <a:gd name="f186" fmla="*/ f103 f79 1"/>
                  <a:gd name="f187" fmla="*/ f104 f78 1"/>
                  <a:gd name="f188" fmla="*/ f105 f78 1"/>
                  <a:gd name="f189" fmla="*/ f106 f79 1"/>
                  <a:gd name="f190" fmla="*/ f107 f78 1"/>
                  <a:gd name="f191" fmla="*/ f108 f79 1"/>
                  <a:gd name="f192" fmla="*/ f109 f79 1"/>
                  <a:gd name="f193" fmla="*/ f110 f79 1"/>
                  <a:gd name="f194" fmla="*/ f111 f78 1"/>
                  <a:gd name="f195" fmla="*/ f112 f79 1"/>
                  <a:gd name="f196" fmla="*/ f113 f78 1"/>
                  <a:gd name="f197" fmla="*/ f114 f79 1"/>
                  <a:gd name="f198" fmla="*/ f115 f78 1"/>
                  <a:gd name="f199" fmla="*/ f116 f79 1"/>
                  <a:gd name="f200" fmla="*/ f117 f79 1"/>
                  <a:gd name="f201" fmla="*/ f118 f78 1"/>
                  <a:gd name="f202" fmla="*/ f119 f79 1"/>
                  <a:gd name="f203" fmla="*/ f120 f79 1"/>
                  <a:gd name="f204" fmla="*/ f121 f79 1"/>
                  <a:gd name="f205" fmla="*/ f122 f78 1"/>
                  <a:gd name="f206" fmla="*/ f123 f79 1"/>
                  <a:gd name="f207" fmla="*/ f124 f79 1"/>
                  <a:gd name="f208" fmla="*/ f125 f78 1"/>
                  <a:gd name="f209" fmla="*/ f126 f79 1"/>
                  <a:gd name="f210" fmla="*/ f127 f78 1"/>
                  <a:gd name="f211" fmla="*/ f128 f79 1"/>
                  <a:gd name="f212" fmla="*/ f129 f79 1"/>
                  <a:gd name="f213" fmla="*/ f130 f78 1"/>
                  <a:gd name="f214" fmla="*/ f131 f79 1"/>
                  <a:gd name="f215" fmla="*/ f132 f78 1"/>
                  <a:gd name="f216" fmla="*/ f133 f79 1"/>
                  <a:gd name="f217" fmla="*/ f135 f78 1"/>
                  <a:gd name="f218" fmla="*/ f136 f79 1"/>
                  <a:gd name="f219" fmla="*/ f137 f78 1"/>
                  <a:gd name="f220" fmla="*/ f138 f78 1"/>
                  <a:gd name="f221" fmla="*/ f139 f79 1"/>
                  <a:gd name="f222" fmla="*/ f140 f78 1"/>
                  <a:gd name="f223" fmla="*/ f142 f79 1"/>
                  <a:gd name="f224" fmla="*/ f143 f79 1"/>
                  <a:gd name="f225" fmla="*/ f144 f79 1"/>
                  <a:gd name="f226" fmla="*/ f145 f78 1"/>
                  <a:gd name="f227" fmla="*/ f146 f79 1"/>
                  <a:gd name="f228" fmla="*/ f147 f79 1"/>
                  <a:gd name="f229" fmla="*/ f148 f79 1"/>
                  <a:gd name="f230" fmla="*/ f149 f78 1"/>
                  <a:gd name="f231" fmla="*/ f150 f79 1"/>
                  <a:gd name="f232" fmla="*/ f151 f78 1"/>
                  <a:gd name="f233" fmla="*/ f152 f79 1"/>
                  <a:gd name="f234" fmla="*/ f153 f79 1"/>
                  <a:gd name="f235" fmla="*/ f154 f78 1"/>
                  <a:gd name="f236" fmla="*/ f155 f79 1"/>
                  <a:gd name="f237" fmla="*/ f156 f78 1"/>
                  <a:gd name="f238" fmla="*/ f157 f79 1"/>
                  <a:gd name="f239" fmla="*/ f158 f79 1"/>
                  <a:gd name="f240" fmla="*/ f159 f78 1"/>
                  <a:gd name="f241" fmla="*/ f160 f79 1"/>
                  <a:gd name="f242" fmla="*/ f161 f7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64">
                    <a:pos x="f169" y="f170"/>
                  </a:cxn>
                  <a:cxn ang="f164">
                    <a:pos x="f171" y="f172"/>
                  </a:cxn>
                  <a:cxn ang="f164">
                    <a:pos x="f173" y="f172"/>
                  </a:cxn>
                  <a:cxn ang="f164">
                    <a:pos x="f174" y="f175"/>
                  </a:cxn>
                  <a:cxn ang="f164">
                    <a:pos x="f176" y="f177"/>
                  </a:cxn>
                  <a:cxn ang="f164">
                    <a:pos x="f178" y="f179"/>
                  </a:cxn>
                  <a:cxn ang="f164">
                    <a:pos x="f180" y="f181"/>
                  </a:cxn>
                  <a:cxn ang="f164">
                    <a:pos x="f182" y="f183"/>
                  </a:cxn>
                  <a:cxn ang="f164">
                    <a:pos x="f184" y="f175"/>
                  </a:cxn>
                  <a:cxn ang="f164">
                    <a:pos x="f185" y="f186"/>
                  </a:cxn>
                  <a:cxn ang="f164">
                    <a:pos x="f187" y="f186"/>
                  </a:cxn>
                  <a:cxn ang="f164">
                    <a:pos x="f188" y="f189"/>
                  </a:cxn>
                  <a:cxn ang="f164">
                    <a:pos x="f190" y="f191"/>
                  </a:cxn>
                  <a:cxn ang="f164">
                    <a:pos x="f190" y="f192"/>
                  </a:cxn>
                  <a:cxn ang="f164">
                    <a:pos x="f188" y="f193"/>
                  </a:cxn>
                  <a:cxn ang="f164">
                    <a:pos x="f194" y="f195"/>
                  </a:cxn>
                  <a:cxn ang="f164">
                    <a:pos x="f196" y="f197"/>
                  </a:cxn>
                  <a:cxn ang="f164">
                    <a:pos x="f198" y="f199"/>
                  </a:cxn>
                  <a:cxn ang="f164">
                    <a:pos x="f185" y="f200"/>
                  </a:cxn>
                  <a:cxn ang="f164">
                    <a:pos x="f201" y="f202"/>
                  </a:cxn>
                  <a:cxn ang="f164">
                    <a:pos x="f185" y="f203"/>
                  </a:cxn>
                  <a:cxn ang="f164">
                    <a:pos x="f185" y="f204"/>
                  </a:cxn>
                  <a:cxn ang="f164">
                    <a:pos x="f205" y="f206"/>
                  </a:cxn>
                  <a:cxn ang="f164">
                    <a:pos x="f182" y="f207"/>
                  </a:cxn>
                  <a:cxn ang="f164">
                    <a:pos x="f208" y="f204"/>
                  </a:cxn>
                  <a:cxn ang="f164">
                    <a:pos x="f180" y="f209"/>
                  </a:cxn>
                  <a:cxn ang="f164">
                    <a:pos x="f210" y="f211"/>
                  </a:cxn>
                  <a:cxn ang="f164">
                    <a:pos x="f173" y="f212"/>
                  </a:cxn>
                  <a:cxn ang="f164">
                    <a:pos x="f213" y="f214"/>
                  </a:cxn>
                  <a:cxn ang="f164">
                    <a:pos x="f215" y="f216"/>
                  </a:cxn>
                  <a:cxn ang="f164">
                    <a:pos x="f169" y="f168"/>
                  </a:cxn>
                  <a:cxn ang="f164">
                    <a:pos x="f217" y="f218"/>
                  </a:cxn>
                  <a:cxn ang="f164">
                    <a:pos x="f219" y="f218"/>
                  </a:cxn>
                  <a:cxn ang="f164">
                    <a:pos x="f220" y="f221"/>
                  </a:cxn>
                  <a:cxn ang="f164">
                    <a:pos x="f222" y="f221"/>
                  </a:cxn>
                  <a:cxn ang="f164">
                    <a:pos x="f165" y="f223"/>
                  </a:cxn>
                  <a:cxn ang="f164">
                    <a:pos x="f222" y="f224"/>
                  </a:cxn>
                  <a:cxn ang="f164">
                    <a:pos x="f220" y="f225"/>
                  </a:cxn>
                  <a:cxn ang="f164">
                    <a:pos x="f226" y="f227"/>
                  </a:cxn>
                  <a:cxn ang="f164">
                    <a:pos x="f220" y="f228"/>
                  </a:cxn>
                  <a:cxn ang="f164">
                    <a:pos x="f220" y="f206"/>
                  </a:cxn>
                  <a:cxn ang="f164">
                    <a:pos x="f222" y="f229"/>
                  </a:cxn>
                  <a:cxn ang="f164">
                    <a:pos x="f230" y="f231"/>
                  </a:cxn>
                  <a:cxn ang="f164">
                    <a:pos x="f232" y="f231"/>
                  </a:cxn>
                  <a:cxn ang="f164">
                    <a:pos x="f232" y="f233"/>
                  </a:cxn>
                  <a:cxn ang="f164">
                    <a:pos x="f226" y="f234"/>
                  </a:cxn>
                  <a:cxn ang="f164">
                    <a:pos x="f235" y="f236"/>
                  </a:cxn>
                  <a:cxn ang="f164">
                    <a:pos x="f237" y="f238"/>
                  </a:cxn>
                  <a:cxn ang="f164">
                    <a:pos x="f235" y="f195"/>
                  </a:cxn>
                  <a:cxn ang="f164">
                    <a:pos x="f232" y="f239"/>
                  </a:cxn>
                  <a:cxn ang="f164">
                    <a:pos x="f226" y="f193"/>
                  </a:cxn>
                  <a:cxn ang="f164">
                    <a:pos x="f220" y="f193"/>
                  </a:cxn>
                  <a:cxn ang="f164">
                    <a:pos x="f240" y="f241"/>
                  </a:cxn>
                  <a:cxn ang="f164">
                    <a:pos x="f165" y="f189"/>
                  </a:cxn>
                  <a:cxn ang="f164">
                    <a:pos x="f222" y="f242"/>
                  </a:cxn>
                  <a:cxn ang="f164">
                    <a:pos x="f222" y="f175"/>
                  </a:cxn>
                  <a:cxn ang="f164">
                    <a:pos x="f230" y="f175"/>
                  </a:cxn>
                  <a:cxn ang="f164">
                    <a:pos x="f235" y="f179"/>
                  </a:cxn>
                  <a:cxn ang="f164">
                    <a:pos x="f235" y="f177"/>
                  </a:cxn>
                  <a:cxn ang="f164">
                    <a:pos x="f169" y="f170"/>
                  </a:cxn>
                </a:cxnLst>
                <a:rect l="f165" t="f168" r="f166" b="f167"/>
                <a:pathLst>
                  <a:path w="438" h="504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2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15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29" y="f2"/>
                    </a:lnTo>
                    <a:lnTo>
                      <a:pt x="f27" y="f31"/>
                    </a:lnTo>
                    <a:lnTo>
                      <a:pt x="f7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24" y="f37"/>
                    </a:lnTo>
                    <a:lnTo>
                      <a:pt x="f38" y="f39"/>
                    </a:lnTo>
                    <a:lnTo>
                      <a:pt x="f24" y="f40"/>
                    </a:lnTo>
                    <a:lnTo>
                      <a:pt x="f24" y="f41"/>
                    </a:lnTo>
                    <a:lnTo>
                      <a:pt x="f42" y="f11"/>
                    </a:lnTo>
                    <a:lnTo>
                      <a:pt x="f21" y="f43"/>
                    </a:lnTo>
                    <a:lnTo>
                      <a:pt x="f44" y="f41"/>
                    </a:lnTo>
                    <a:lnTo>
                      <a:pt x="f19" y="f45"/>
                    </a:lnTo>
                    <a:lnTo>
                      <a:pt x="f46" y="f47"/>
                    </a:lnTo>
                    <a:lnTo>
                      <a:pt x="f13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9" y="f6"/>
                    </a:lnTo>
                    <a:lnTo>
                      <a:pt x="f53" y="f54"/>
                    </a:lnTo>
                    <a:lnTo>
                      <a:pt x="f55" y="f54"/>
                    </a:lnTo>
                    <a:lnTo>
                      <a:pt x="f56" y="f57"/>
                    </a:lnTo>
                    <a:lnTo>
                      <a:pt x="f54" y="f57"/>
                    </a:lnTo>
                    <a:lnTo>
                      <a:pt x="f6" y="f58"/>
                    </a:lnTo>
                    <a:lnTo>
                      <a:pt x="f54" y="f59"/>
                    </a:lnTo>
                    <a:lnTo>
                      <a:pt x="f56" y="f60"/>
                    </a:lnTo>
                    <a:lnTo>
                      <a:pt x="f61" y="f62"/>
                    </a:lnTo>
                    <a:lnTo>
                      <a:pt x="f56" y="f63"/>
                    </a:lnTo>
                    <a:lnTo>
                      <a:pt x="f56" y="f11"/>
                    </a:lnTo>
                    <a:lnTo>
                      <a:pt x="f54" y="f64"/>
                    </a:lnTo>
                    <a:lnTo>
                      <a:pt x="f65" y="f66"/>
                    </a:lnTo>
                    <a:lnTo>
                      <a:pt x="f67" y="f66"/>
                    </a:lnTo>
                    <a:lnTo>
                      <a:pt x="f67" y="f68"/>
                    </a:lnTo>
                    <a:lnTo>
                      <a:pt x="f61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0" y="f32"/>
                    </a:lnTo>
                    <a:lnTo>
                      <a:pt x="f67" y="f42"/>
                    </a:lnTo>
                    <a:lnTo>
                      <a:pt x="f61" y="f31"/>
                    </a:lnTo>
                    <a:lnTo>
                      <a:pt x="f56" y="f31"/>
                    </a:lnTo>
                    <a:lnTo>
                      <a:pt x="f74" y="f75"/>
                    </a:lnTo>
                    <a:lnTo>
                      <a:pt x="f6" y="f28"/>
                    </a:lnTo>
                    <a:lnTo>
                      <a:pt x="f54" y="f76"/>
                    </a:lnTo>
                    <a:lnTo>
                      <a:pt x="f54" y="f15"/>
                    </a:lnTo>
                    <a:lnTo>
                      <a:pt x="f65" y="f15"/>
                    </a:lnTo>
                    <a:lnTo>
                      <a:pt x="f70" y="f8"/>
                    </a:lnTo>
                    <a:lnTo>
                      <a:pt x="f70" y="f17"/>
                    </a:lnTo>
                    <a:lnTo>
                      <a:pt x="f9" y="f10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4" name="Freeform 67"/>
              <p:cNvSpPr/>
              <p:nvPr/>
            </p:nvSpPr>
            <p:spPr>
              <a:xfrm>
                <a:off x="6880238" y="4170358"/>
                <a:ext cx="754581" cy="36639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80"/>
                  <a:gd name="f7" fmla="val 232"/>
                  <a:gd name="f8" fmla="val 421"/>
                  <a:gd name="f9" fmla="val 8"/>
                  <a:gd name="f10" fmla="val 396"/>
                  <a:gd name="f11" fmla="val 353"/>
                  <a:gd name="f12" fmla="val 328"/>
                  <a:gd name="f13" fmla="val 16"/>
                  <a:gd name="f14" fmla="val 294"/>
                  <a:gd name="f15" fmla="val 269"/>
                  <a:gd name="f16" fmla="val 40"/>
                  <a:gd name="f17" fmla="val 244"/>
                  <a:gd name="f18" fmla="val 236"/>
                  <a:gd name="f19" fmla="val 24"/>
                  <a:gd name="f20" fmla="val 210"/>
                  <a:gd name="f21" fmla="val 177"/>
                  <a:gd name="f22" fmla="val 168"/>
                  <a:gd name="f23" fmla="val 151"/>
                  <a:gd name="f24" fmla="val 126"/>
                  <a:gd name="f25" fmla="val 32"/>
                  <a:gd name="f26" fmla="val 101"/>
                  <a:gd name="f27" fmla="val 56"/>
                  <a:gd name="f28" fmla="val 67"/>
                  <a:gd name="f29" fmla="val 104"/>
                  <a:gd name="f30" fmla="val 25"/>
                  <a:gd name="f31" fmla="val 136"/>
                  <a:gd name="f32" fmla="val 176"/>
                  <a:gd name="f33" fmla="val 33"/>
                  <a:gd name="f34" fmla="val 200"/>
                  <a:gd name="f35" fmla="val 208"/>
                  <a:gd name="f36" fmla="val 42"/>
                  <a:gd name="f37" fmla="val 216"/>
                  <a:gd name="f38" fmla="val 185"/>
                  <a:gd name="f39" fmla="val 184"/>
                  <a:gd name="f40" fmla="val 152"/>
                  <a:gd name="f41" fmla="val 286"/>
                  <a:gd name="f42" fmla="val 160"/>
                  <a:gd name="f43" fmla="val 112"/>
                  <a:gd name="f44" fmla="val 362"/>
                  <a:gd name="f45" fmla="val 404"/>
                  <a:gd name="f46" fmla="val 412"/>
                  <a:gd name="f47" fmla="val 438"/>
                  <a:gd name="f48" fmla="val 455"/>
                  <a:gd name="f49" fmla="val 463"/>
                  <a:gd name="f50" fmla="val 64"/>
                  <a:gd name="f51" fmla="+- 0 0 -90"/>
                  <a:gd name="f52" fmla="*/ f3 1 480"/>
                  <a:gd name="f53" fmla="*/ f4 1 232"/>
                  <a:gd name="f54" fmla="+- f7 0 f5"/>
                  <a:gd name="f55" fmla="+- f6 0 f5"/>
                  <a:gd name="f56" fmla="*/ f51 f0 1"/>
                  <a:gd name="f57" fmla="*/ f55 1 480"/>
                  <a:gd name="f58" fmla="*/ f54 1 232"/>
                  <a:gd name="f59" fmla="*/ 421 f55 1"/>
                  <a:gd name="f60" fmla="*/ 8 f54 1"/>
                  <a:gd name="f61" fmla="*/ 396 f55 1"/>
                  <a:gd name="f62" fmla="*/ 0 f54 1"/>
                  <a:gd name="f63" fmla="*/ 353 f55 1"/>
                  <a:gd name="f64" fmla="*/ 328 f55 1"/>
                  <a:gd name="f65" fmla="*/ 16 f54 1"/>
                  <a:gd name="f66" fmla="*/ 294 f55 1"/>
                  <a:gd name="f67" fmla="*/ 269 f55 1"/>
                  <a:gd name="f68" fmla="*/ 40 f54 1"/>
                  <a:gd name="f69" fmla="*/ 244 f55 1"/>
                  <a:gd name="f70" fmla="*/ 236 f55 1"/>
                  <a:gd name="f71" fmla="*/ 24 f54 1"/>
                  <a:gd name="f72" fmla="*/ 210 f55 1"/>
                  <a:gd name="f73" fmla="*/ 177 f55 1"/>
                  <a:gd name="f74" fmla="*/ 168 f55 1"/>
                  <a:gd name="f75" fmla="*/ 151 f55 1"/>
                  <a:gd name="f76" fmla="*/ 126 f55 1"/>
                  <a:gd name="f77" fmla="*/ 32 f54 1"/>
                  <a:gd name="f78" fmla="*/ 101 f55 1"/>
                  <a:gd name="f79" fmla="*/ 56 f54 1"/>
                  <a:gd name="f80" fmla="*/ 67 f55 1"/>
                  <a:gd name="f81" fmla="*/ 104 f54 1"/>
                  <a:gd name="f82" fmla="*/ 25 f55 1"/>
                  <a:gd name="f83" fmla="*/ 0 f55 1"/>
                  <a:gd name="f84" fmla="*/ 136 f54 1"/>
                  <a:gd name="f85" fmla="*/ 176 f54 1"/>
                  <a:gd name="f86" fmla="*/ 33 f55 1"/>
                  <a:gd name="f87" fmla="*/ 200 f54 1"/>
                  <a:gd name="f88" fmla="*/ 208 f54 1"/>
                  <a:gd name="f89" fmla="*/ 42 f55 1"/>
                  <a:gd name="f90" fmla="*/ 216 f54 1"/>
                  <a:gd name="f91" fmla="*/ 232 f54 1"/>
                  <a:gd name="f92" fmla="*/ 185 f55 1"/>
                  <a:gd name="f93" fmla="*/ 184 f54 1"/>
                  <a:gd name="f94" fmla="*/ 168 f54 1"/>
                  <a:gd name="f95" fmla="*/ 152 f54 1"/>
                  <a:gd name="f96" fmla="*/ 286 f55 1"/>
                  <a:gd name="f97" fmla="*/ 160 f54 1"/>
                  <a:gd name="f98" fmla="*/ 112 f54 1"/>
                  <a:gd name="f99" fmla="*/ 362 f55 1"/>
                  <a:gd name="f100" fmla="*/ 404 f55 1"/>
                  <a:gd name="f101" fmla="*/ 412 f55 1"/>
                  <a:gd name="f102" fmla="*/ 438 f55 1"/>
                  <a:gd name="f103" fmla="*/ 455 f55 1"/>
                  <a:gd name="f104" fmla="*/ 463 f55 1"/>
                  <a:gd name="f105" fmla="*/ 64 f54 1"/>
                  <a:gd name="f106" fmla="*/ 480 f55 1"/>
                  <a:gd name="f107" fmla="*/ f56 1 f2"/>
                  <a:gd name="f108" fmla="*/ f59 1 480"/>
                  <a:gd name="f109" fmla="*/ f60 1 232"/>
                  <a:gd name="f110" fmla="*/ f61 1 480"/>
                  <a:gd name="f111" fmla="*/ f62 1 232"/>
                  <a:gd name="f112" fmla="*/ f63 1 480"/>
                  <a:gd name="f113" fmla="*/ f64 1 480"/>
                  <a:gd name="f114" fmla="*/ f65 1 232"/>
                  <a:gd name="f115" fmla="*/ f66 1 480"/>
                  <a:gd name="f116" fmla="*/ f67 1 480"/>
                  <a:gd name="f117" fmla="*/ f68 1 232"/>
                  <a:gd name="f118" fmla="*/ f69 1 480"/>
                  <a:gd name="f119" fmla="*/ f70 1 480"/>
                  <a:gd name="f120" fmla="*/ f71 1 232"/>
                  <a:gd name="f121" fmla="*/ f72 1 480"/>
                  <a:gd name="f122" fmla="*/ f73 1 480"/>
                  <a:gd name="f123" fmla="*/ f74 1 480"/>
                  <a:gd name="f124" fmla="*/ f75 1 480"/>
                  <a:gd name="f125" fmla="*/ f76 1 480"/>
                  <a:gd name="f126" fmla="*/ f77 1 232"/>
                  <a:gd name="f127" fmla="*/ f78 1 480"/>
                  <a:gd name="f128" fmla="*/ f79 1 232"/>
                  <a:gd name="f129" fmla="*/ f80 1 480"/>
                  <a:gd name="f130" fmla="*/ f81 1 232"/>
                  <a:gd name="f131" fmla="*/ f82 1 480"/>
                  <a:gd name="f132" fmla="*/ f83 1 480"/>
                  <a:gd name="f133" fmla="*/ f84 1 232"/>
                  <a:gd name="f134" fmla="*/ f85 1 232"/>
                  <a:gd name="f135" fmla="*/ f86 1 480"/>
                  <a:gd name="f136" fmla="*/ f87 1 232"/>
                  <a:gd name="f137" fmla="*/ f88 1 232"/>
                  <a:gd name="f138" fmla="*/ f89 1 480"/>
                  <a:gd name="f139" fmla="*/ f90 1 232"/>
                  <a:gd name="f140" fmla="*/ f91 1 232"/>
                  <a:gd name="f141" fmla="*/ f92 1 480"/>
                  <a:gd name="f142" fmla="*/ f93 1 232"/>
                  <a:gd name="f143" fmla="*/ f94 1 232"/>
                  <a:gd name="f144" fmla="*/ f95 1 232"/>
                  <a:gd name="f145" fmla="*/ f96 1 480"/>
                  <a:gd name="f146" fmla="*/ f97 1 232"/>
                  <a:gd name="f147" fmla="*/ f98 1 232"/>
                  <a:gd name="f148" fmla="*/ f99 1 480"/>
                  <a:gd name="f149" fmla="*/ f100 1 480"/>
                  <a:gd name="f150" fmla="*/ f101 1 480"/>
                  <a:gd name="f151" fmla="*/ f102 1 480"/>
                  <a:gd name="f152" fmla="*/ f103 1 480"/>
                  <a:gd name="f153" fmla="*/ f104 1 480"/>
                  <a:gd name="f154" fmla="*/ f105 1 232"/>
                  <a:gd name="f155" fmla="*/ f106 1 480"/>
                  <a:gd name="f156" fmla="+- f107 0 f1"/>
                  <a:gd name="f157" fmla="*/ f108 1 f57"/>
                  <a:gd name="f158" fmla="*/ f109 1 f58"/>
                  <a:gd name="f159" fmla="*/ f110 1 f57"/>
                  <a:gd name="f160" fmla="*/ f111 1 f58"/>
                  <a:gd name="f161" fmla="*/ f112 1 f57"/>
                  <a:gd name="f162" fmla="*/ f113 1 f57"/>
                  <a:gd name="f163" fmla="*/ f114 1 f58"/>
                  <a:gd name="f164" fmla="*/ f115 1 f57"/>
                  <a:gd name="f165" fmla="*/ f116 1 f57"/>
                  <a:gd name="f166" fmla="*/ f117 1 f58"/>
                  <a:gd name="f167" fmla="*/ f118 1 f57"/>
                  <a:gd name="f168" fmla="*/ f119 1 f57"/>
                  <a:gd name="f169" fmla="*/ f120 1 f58"/>
                  <a:gd name="f170" fmla="*/ f121 1 f57"/>
                  <a:gd name="f171" fmla="*/ f122 1 f57"/>
                  <a:gd name="f172" fmla="*/ f123 1 f57"/>
                  <a:gd name="f173" fmla="*/ f124 1 f57"/>
                  <a:gd name="f174" fmla="*/ f125 1 f57"/>
                  <a:gd name="f175" fmla="*/ f126 1 f58"/>
                  <a:gd name="f176" fmla="*/ f127 1 f57"/>
                  <a:gd name="f177" fmla="*/ f128 1 f58"/>
                  <a:gd name="f178" fmla="*/ f129 1 f57"/>
                  <a:gd name="f179" fmla="*/ f130 1 f58"/>
                  <a:gd name="f180" fmla="*/ f131 1 f57"/>
                  <a:gd name="f181" fmla="*/ f132 1 f57"/>
                  <a:gd name="f182" fmla="*/ f133 1 f58"/>
                  <a:gd name="f183" fmla="*/ f134 1 f58"/>
                  <a:gd name="f184" fmla="*/ f135 1 f57"/>
                  <a:gd name="f185" fmla="*/ f136 1 f58"/>
                  <a:gd name="f186" fmla="*/ f137 1 f58"/>
                  <a:gd name="f187" fmla="*/ f138 1 f57"/>
                  <a:gd name="f188" fmla="*/ f139 1 f58"/>
                  <a:gd name="f189" fmla="*/ f140 1 f58"/>
                  <a:gd name="f190" fmla="*/ f141 1 f57"/>
                  <a:gd name="f191" fmla="*/ f142 1 f58"/>
                  <a:gd name="f192" fmla="*/ f143 1 f58"/>
                  <a:gd name="f193" fmla="*/ f144 1 f58"/>
                  <a:gd name="f194" fmla="*/ f145 1 f57"/>
                  <a:gd name="f195" fmla="*/ f146 1 f58"/>
                  <a:gd name="f196" fmla="*/ f147 1 f58"/>
                  <a:gd name="f197" fmla="*/ f148 1 f57"/>
                  <a:gd name="f198" fmla="*/ f149 1 f57"/>
                  <a:gd name="f199" fmla="*/ f150 1 f57"/>
                  <a:gd name="f200" fmla="*/ f151 1 f57"/>
                  <a:gd name="f201" fmla="*/ f152 1 f57"/>
                  <a:gd name="f202" fmla="*/ f153 1 f57"/>
                  <a:gd name="f203" fmla="*/ f154 1 f58"/>
                  <a:gd name="f204" fmla="*/ f155 1 f57"/>
                  <a:gd name="f205" fmla="*/ f181 f52 1"/>
                  <a:gd name="f206" fmla="*/ f204 f52 1"/>
                  <a:gd name="f207" fmla="*/ f189 f53 1"/>
                  <a:gd name="f208" fmla="*/ f160 f53 1"/>
                  <a:gd name="f209" fmla="*/ f157 f52 1"/>
                  <a:gd name="f210" fmla="*/ f158 f53 1"/>
                  <a:gd name="f211" fmla="*/ f159 f52 1"/>
                  <a:gd name="f212" fmla="*/ f161 f52 1"/>
                  <a:gd name="f213" fmla="*/ f162 f52 1"/>
                  <a:gd name="f214" fmla="*/ f163 f53 1"/>
                  <a:gd name="f215" fmla="*/ f164 f52 1"/>
                  <a:gd name="f216" fmla="*/ f165 f52 1"/>
                  <a:gd name="f217" fmla="*/ f166 f53 1"/>
                  <a:gd name="f218" fmla="*/ f167 f52 1"/>
                  <a:gd name="f219" fmla="*/ f168 f52 1"/>
                  <a:gd name="f220" fmla="*/ f169 f53 1"/>
                  <a:gd name="f221" fmla="*/ f170 f52 1"/>
                  <a:gd name="f222" fmla="*/ f171 f52 1"/>
                  <a:gd name="f223" fmla="*/ f172 f52 1"/>
                  <a:gd name="f224" fmla="*/ f173 f52 1"/>
                  <a:gd name="f225" fmla="*/ f174 f52 1"/>
                  <a:gd name="f226" fmla="*/ f175 f53 1"/>
                  <a:gd name="f227" fmla="*/ f176 f52 1"/>
                  <a:gd name="f228" fmla="*/ f177 f53 1"/>
                  <a:gd name="f229" fmla="*/ f178 f52 1"/>
                  <a:gd name="f230" fmla="*/ f179 f53 1"/>
                  <a:gd name="f231" fmla="*/ f180 f52 1"/>
                  <a:gd name="f232" fmla="*/ f182 f53 1"/>
                  <a:gd name="f233" fmla="*/ f183 f53 1"/>
                  <a:gd name="f234" fmla="*/ f184 f52 1"/>
                  <a:gd name="f235" fmla="*/ f185 f53 1"/>
                  <a:gd name="f236" fmla="*/ f186 f53 1"/>
                  <a:gd name="f237" fmla="*/ f187 f52 1"/>
                  <a:gd name="f238" fmla="*/ f188 f53 1"/>
                  <a:gd name="f239" fmla="*/ f190 f52 1"/>
                  <a:gd name="f240" fmla="*/ f191 f53 1"/>
                  <a:gd name="f241" fmla="*/ f192 f53 1"/>
                  <a:gd name="f242" fmla="*/ f193 f53 1"/>
                  <a:gd name="f243" fmla="*/ f194 f52 1"/>
                  <a:gd name="f244" fmla="*/ f195 f53 1"/>
                  <a:gd name="f245" fmla="*/ f196 f53 1"/>
                  <a:gd name="f246" fmla="*/ f197 f52 1"/>
                  <a:gd name="f247" fmla="*/ f198 f52 1"/>
                  <a:gd name="f248" fmla="*/ f199 f52 1"/>
                  <a:gd name="f249" fmla="*/ f200 f52 1"/>
                  <a:gd name="f250" fmla="*/ f201 f52 1"/>
                  <a:gd name="f251" fmla="*/ f202 f52 1"/>
                  <a:gd name="f252" fmla="*/ f203 f5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56">
                    <a:pos x="f209" y="f210"/>
                  </a:cxn>
                  <a:cxn ang="f156">
                    <a:pos x="f211" y="f208"/>
                  </a:cxn>
                  <a:cxn ang="f156">
                    <a:pos x="f212" y="f208"/>
                  </a:cxn>
                  <a:cxn ang="f156">
                    <a:pos x="f213" y="f214"/>
                  </a:cxn>
                  <a:cxn ang="f156">
                    <a:pos x="f215" y="f214"/>
                  </a:cxn>
                  <a:cxn ang="f156">
                    <a:pos x="f216" y="f217"/>
                  </a:cxn>
                  <a:cxn ang="f156">
                    <a:pos x="f218" y="f217"/>
                  </a:cxn>
                  <a:cxn ang="f156">
                    <a:pos x="f219" y="f220"/>
                  </a:cxn>
                  <a:cxn ang="f156">
                    <a:pos x="f221" y="f208"/>
                  </a:cxn>
                  <a:cxn ang="f156">
                    <a:pos x="f222" y="f220"/>
                  </a:cxn>
                  <a:cxn ang="f156">
                    <a:pos x="f223" y="f220"/>
                  </a:cxn>
                  <a:cxn ang="f156">
                    <a:pos x="f224" y="f214"/>
                  </a:cxn>
                  <a:cxn ang="f156">
                    <a:pos x="f225" y="f226"/>
                  </a:cxn>
                  <a:cxn ang="f156">
                    <a:pos x="f227" y="f228"/>
                  </a:cxn>
                  <a:cxn ang="f156">
                    <a:pos x="f229" y="f230"/>
                  </a:cxn>
                  <a:cxn ang="f156">
                    <a:pos x="f231" y="f230"/>
                  </a:cxn>
                  <a:cxn ang="f156">
                    <a:pos x="f205" y="f232"/>
                  </a:cxn>
                  <a:cxn ang="f156">
                    <a:pos x="f205" y="f233"/>
                  </a:cxn>
                  <a:cxn ang="f156">
                    <a:pos x="f234" y="f235"/>
                  </a:cxn>
                  <a:cxn ang="f156">
                    <a:pos x="f231" y="f236"/>
                  </a:cxn>
                  <a:cxn ang="f156">
                    <a:pos x="f237" y="f238"/>
                  </a:cxn>
                  <a:cxn ang="f156">
                    <a:pos x="f229" y="f207"/>
                  </a:cxn>
                  <a:cxn ang="f156">
                    <a:pos x="f239" y="f238"/>
                  </a:cxn>
                  <a:cxn ang="f156">
                    <a:pos x="f239" y="f240"/>
                  </a:cxn>
                  <a:cxn ang="f156">
                    <a:pos x="f219" y="f241"/>
                  </a:cxn>
                  <a:cxn ang="f156">
                    <a:pos x="f218" y="f242"/>
                  </a:cxn>
                  <a:cxn ang="f156">
                    <a:pos x="f243" y="f244"/>
                  </a:cxn>
                  <a:cxn ang="f156">
                    <a:pos x="f213" y="f245"/>
                  </a:cxn>
                  <a:cxn ang="f156">
                    <a:pos x="f246" y="f245"/>
                  </a:cxn>
                  <a:cxn ang="f156">
                    <a:pos x="f247" y="f230"/>
                  </a:cxn>
                  <a:cxn ang="f156">
                    <a:pos x="f247" y="f230"/>
                  </a:cxn>
                  <a:cxn ang="f156">
                    <a:pos x="f248" y="f230"/>
                  </a:cxn>
                  <a:cxn ang="f156">
                    <a:pos x="f249" y="f245"/>
                  </a:cxn>
                  <a:cxn ang="f156">
                    <a:pos x="f250" y="f245"/>
                  </a:cxn>
                  <a:cxn ang="f156">
                    <a:pos x="f251" y="f252"/>
                  </a:cxn>
                  <a:cxn ang="f156">
                    <a:pos x="f206" y="f214"/>
                  </a:cxn>
                  <a:cxn ang="f156">
                    <a:pos x="f209" y="f210"/>
                  </a:cxn>
                </a:cxnLst>
                <a:rect l="f205" t="f208" r="f206" b="f207"/>
                <a:pathLst>
                  <a:path w="480" h="232">
                    <a:moveTo>
                      <a:pt x="f8" y="f9"/>
                    </a:moveTo>
                    <a:lnTo>
                      <a:pt x="f10" y="f5"/>
                    </a:lnTo>
                    <a:lnTo>
                      <a:pt x="f11" y="f5"/>
                    </a:lnTo>
                    <a:lnTo>
                      <a:pt x="f12" y="f13"/>
                    </a:lnTo>
                    <a:lnTo>
                      <a:pt x="f14" y="f13"/>
                    </a:lnTo>
                    <a:lnTo>
                      <a:pt x="f15" y="f16"/>
                    </a:lnTo>
                    <a:lnTo>
                      <a:pt x="f17" y="f16"/>
                    </a:lnTo>
                    <a:lnTo>
                      <a:pt x="f18" y="f19"/>
                    </a:lnTo>
                    <a:lnTo>
                      <a:pt x="f20" y="f5"/>
                    </a:lnTo>
                    <a:lnTo>
                      <a:pt x="f21" y="f19"/>
                    </a:lnTo>
                    <a:lnTo>
                      <a:pt x="f22" y="f19"/>
                    </a:lnTo>
                    <a:lnTo>
                      <a:pt x="f23" y="f1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29"/>
                    </a:lnTo>
                    <a:lnTo>
                      <a:pt x="f5" y="f31"/>
                    </a:lnTo>
                    <a:lnTo>
                      <a:pt x="f5" y="f32"/>
                    </a:lnTo>
                    <a:lnTo>
                      <a:pt x="f33" y="f34"/>
                    </a:lnTo>
                    <a:lnTo>
                      <a:pt x="f30" y="f35"/>
                    </a:lnTo>
                    <a:lnTo>
                      <a:pt x="f36" y="f37"/>
                    </a:lnTo>
                    <a:lnTo>
                      <a:pt x="f28" y="f7"/>
                    </a:lnTo>
                    <a:lnTo>
                      <a:pt x="f38" y="f37"/>
                    </a:lnTo>
                    <a:lnTo>
                      <a:pt x="f38" y="f39"/>
                    </a:lnTo>
                    <a:lnTo>
                      <a:pt x="f18" y="f22"/>
                    </a:lnTo>
                    <a:lnTo>
                      <a:pt x="f17" y="f40"/>
                    </a:lnTo>
                    <a:lnTo>
                      <a:pt x="f41" y="f42"/>
                    </a:lnTo>
                    <a:lnTo>
                      <a:pt x="f12" y="f43"/>
                    </a:lnTo>
                    <a:lnTo>
                      <a:pt x="f44" y="f43"/>
                    </a:lnTo>
                    <a:lnTo>
                      <a:pt x="f45" y="f29"/>
                    </a:lnTo>
                    <a:lnTo>
                      <a:pt x="f46" y="f29"/>
                    </a:lnTo>
                    <a:lnTo>
                      <a:pt x="f47" y="f43"/>
                    </a:lnTo>
                    <a:lnTo>
                      <a:pt x="f48" y="f43"/>
                    </a:lnTo>
                    <a:lnTo>
                      <a:pt x="f49" y="f50"/>
                    </a:lnTo>
                    <a:lnTo>
                      <a:pt x="f6" y="f13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5" name="Freeform 68"/>
              <p:cNvSpPr/>
              <p:nvPr/>
            </p:nvSpPr>
            <p:spPr>
              <a:xfrm>
                <a:off x="7224518" y="4802063"/>
                <a:ext cx="688561" cy="79594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438"/>
                  <a:gd name="f8" fmla="val 504"/>
                  <a:gd name="f9" fmla="val 126"/>
                  <a:gd name="f10" fmla="val 424"/>
                  <a:gd name="f11" fmla="val 160"/>
                  <a:gd name="f12" fmla="val 440"/>
                  <a:gd name="f13" fmla="val 185"/>
                  <a:gd name="f14" fmla="val 202"/>
                  <a:gd name="f15" fmla="val 456"/>
                  <a:gd name="f16" fmla="val 236"/>
                  <a:gd name="f17" fmla="val 496"/>
                  <a:gd name="f18" fmla="val 252"/>
                  <a:gd name="f19" fmla="val 261"/>
                  <a:gd name="f20" fmla="val 472"/>
                  <a:gd name="f21" fmla="val 286"/>
                  <a:gd name="f22" fmla="val 464"/>
                  <a:gd name="f23" fmla="val 311"/>
                  <a:gd name="f24" fmla="val 370"/>
                  <a:gd name="f25" fmla="val 432"/>
                  <a:gd name="f26" fmla="val 413"/>
                  <a:gd name="f27" fmla="val 421"/>
                  <a:gd name="f28" fmla="val 400"/>
                  <a:gd name="f29" fmla="val 404"/>
                  <a:gd name="f30" fmla="val 392"/>
                  <a:gd name="f31" fmla="val 352"/>
                  <a:gd name="f32" fmla="val 312"/>
                  <a:gd name="f33" fmla="val 396"/>
                  <a:gd name="f34" fmla="val 280"/>
                  <a:gd name="f35" fmla="val 379"/>
                  <a:gd name="f36" fmla="val 248"/>
                  <a:gd name="f37" fmla="val 216"/>
                  <a:gd name="f38" fmla="val 387"/>
                  <a:gd name="f39" fmla="val 184"/>
                  <a:gd name="f40" fmla="val 176"/>
                  <a:gd name="f41" fmla="val 136"/>
                  <a:gd name="f42" fmla="val 328"/>
                  <a:gd name="f43" fmla="val 144"/>
                  <a:gd name="f44" fmla="val 244"/>
                  <a:gd name="f45" fmla="val 104"/>
                  <a:gd name="f46" fmla="val 219"/>
                  <a:gd name="f47" fmla="val 88"/>
                  <a:gd name="f48" fmla="val 64"/>
                  <a:gd name="f49" fmla="val 177"/>
                  <a:gd name="f50" fmla="val 40"/>
                  <a:gd name="f51" fmla="val 143"/>
                  <a:gd name="f52" fmla="val 16"/>
                  <a:gd name="f53" fmla="val 118"/>
                  <a:gd name="f54" fmla="val 8"/>
                  <a:gd name="f55" fmla="val 67"/>
                  <a:gd name="f56" fmla="val 33"/>
                  <a:gd name="f57" fmla="val 24"/>
                  <a:gd name="f58" fmla="val 48"/>
                  <a:gd name="f59" fmla="val 80"/>
                  <a:gd name="f60" fmla="val 112"/>
                  <a:gd name="f61" fmla="val 59"/>
                  <a:gd name="f62" fmla="val 120"/>
                  <a:gd name="f63" fmla="val 128"/>
                  <a:gd name="f64" fmla="val 152"/>
                  <a:gd name="f65" fmla="val 17"/>
                  <a:gd name="f66" fmla="val 168"/>
                  <a:gd name="f67" fmla="val 50"/>
                  <a:gd name="f68" fmla="val 200"/>
                  <a:gd name="f69" fmla="val 232"/>
                  <a:gd name="f70" fmla="val 101"/>
                  <a:gd name="f71" fmla="val 256"/>
                  <a:gd name="f72" fmla="val 75"/>
                  <a:gd name="f73" fmla="val 272"/>
                  <a:gd name="f74" fmla="val 25"/>
                  <a:gd name="f75" fmla="val 384"/>
                  <a:gd name="f76" fmla="val 416"/>
                  <a:gd name="f77" fmla="+- 0 0 -90"/>
                  <a:gd name="f78" fmla="*/ f4 1 438"/>
                  <a:gd name="f79" fmla="*/ f5 1 504"/>
                  <a:gd name="f80" fmla="+- f8 0 f6"/>
                  <a:gd name="f81" fmla="+- f7 0 f6"/>
                  <a:gd name="f82" fmla="*/ f77 f0 1"/>
                  <a:gd name="f83" fmla="*/ f81 1 438"/>
                  <a:gd name="f84" fmla="*/ f80 1 504"/>
                  <a:gd name="f85" fmla="*/ 126 f81 1"/>
                  <a:gd name="f86" fmla="*/ 424 f80 1"/>
                  <a:gd name="f87" fmla="*/ 160 f81 1"/>
                  <a:gd name="f88" fmla="*/ 440 f80 1"/>
                  <a:gd name="f89" fmla="*/ 185 f81 1"/>
                  <a:gd name="f90" fmla="*/ 202 f81 1"/>
                  <a:gd name="f91" fmla="*/ 456 f80 1"/>
                  <a:gd name="f92" fmla="*/ 236 f81 1"/>
                  <a:gd name="f93" fmla="*/ 496 f80 1"/>
                  <a:gd name="f94" fmla="*/ 252 f81 1"/>
                  <a:gd name="f95" fmla="*/ 504 f80 1"/>
                  <a:gd name="f96" fmla="*/ 261 f81 1"/>
                  <a:gd name="f97" fmla="*/ 472 f80 1"/>
                  <a:gd name="f98" fmla="*/ 286 f81 1"/>
                  <a:gd name="f99" fmla="*/ 464 f80 1"/>
                  <a:gd name="f100" fmla="*/ 311 f81 1"/>
                  <a:gd name="f101" fmla="*/ 370 f81 1"/>
                  <a:gd name="f102" fmla="*/ 432 f80 1"/>
                  <a:gd name="f103" fmla="*/ 413 f81 1"/>
                  <a:gd name="f104" fmla="*/ 421 f81 1"/>
                  <a:gd name="f105" fmla="*/ 400 f80 1"/>
                  <a:gd name="f106" fmla="*/ 404 f81 1"/>
                  <a:gd name="f107" fmla="*/ 392 f80 1"/>
                  <a:gd name="f108" fmla="*/ 360 f80 1"/>
                  <a:gd name="f109" fmla="*/ 352 f80 1"/>
                  <a:gd name="f110" fmla="*/ 438 f81 1"/>
                  <a:gd name="f111" fmla="*/ 312 f80 1"/>
                  <a:gd name="f112" fmla="*/ 396 f81 1"/>
                  <a:gd name="f113" fmla="*/ 280 f80 1"/>
                  <a:gd name="f114" fmla="*/ 379 f81 1"/>
                  <a:gd name="f115" fmla="*/ 248 f80 1"/>
                  <a:gd name="f116" fmla="*/ 216 f80 1"/>
                  <a:gd name="f117" fmla="*/ 387 f81 1"/>
                  <a:gd name="f118" fmla="*/ 184 f80 1"/>
                  <a:gd name="f119" fmla="*/ 176 f80 1"/>
                  <a:gd name="f120" fmla="*/ 136 f80 1"/>
                  <a:gd name="f121" fmla="*/ 328 f81 1"/>
                  <a:gd name="f122" fmla="*/ 160 f80 1"/>
                  <a:gd name="f123" fmla="*/ 144 f80 1"/>
                  <a:gd name="f124" fmla="*/ 244 f81 1"/>
                  <a:gd name="f125" fmla="*/ 104 f80 1"/>
                  <a:gd name="f126" fmla="*/ 219 f81 1"/>
                  <a:gd name="f127" fmla="*/ 88 f80 1"/>
                  <a:gd name="f128" fmla="*/ 64 f80 1"/>
                  <a:gd name="f129" fmla="*/ 177 f81 1"/>
                  <a:gd name="f130" fmla="*/ 40 f80 1"/>
                  <a:gd name="f131" fmla="*/ 143 f81 1"/>
                  <a:gd name="f132" fmla="*/ 16 f80 1"/>
                  <a:gd name="f133" fmla="*/ 0 f80 1"/>
                  <a:gd name="f134" fmla="*/ 118 f81 1"/>
                  <a:gd name="f135" fmla="*/ 8 f80 1"/>
                  <a:gd name="f136" fmla="*/ 67 f81 1"/>
                  <a:gd name="f137" fmla="*/ 33 f81 1"/>
                  <a:gd name="f138" fmla="*/ 24 f80 1"/>
                  <a:gd name="f139" fmla="*/ 8 f81 1"/>
                  <a:gd name="f140" fmla="*/ 0 f81 1"/>
                  <a:gd name="f141" fmla="*/ 48 f80 1"/>
                  <a:gd name="f142" fmla="*/ 80 f80 1"/>
                  <a:gd name="f143" fmla="*/ 112 f80 1"/>
                  <a:gd name="f144" fmla="*/ 59 f81 1"/>
                  <a:gd name="f145" fmla="*/ 120 f80 1"/>
                  <a:gd name="f146" fmla="*/ 128 f80 1"/>
                  <a:gd name="f147" fmla="*/ 152 f80 1"/>
                  <a:gd name="f148" fmla="*/ 17 f81 1"/>
                  <a:gd name="f149" fmla="*/ 168 f80 1"/>
                  <a:gd name="f150" fmla="*/ 50 f81 1"/>
                  <a:gd name="f151" fmla="*/ 200 f80 1"/>
                  <a:gd name="f152" fmla="*/ 232 f80 1"/>
                  <a:gd name="f153" fmla="*/ 101 f81 1"/>
                  <a:gd name="f154" fmla="*/ 256 f80 1"/>
                  <a:gd name="f155" fmla="*/ 75 f81 1"/>
                  <a:gd name="f156" fmla="*/ 272 f80 1"/>
                  <a:gd name="f157" fmla="*/ 328 f80 1"/>
                  <a:gd name="f158" fmla="*/ 25 f81 1"/>
                  <a:gd name="f159" fmla="*/ 384 f80 1"/>
                  <a:gd name="f160" fmla="*/ 416 f80 1"/>
                  <a:gd name="f161" fmla="*/ f82 1 f3"/>
                  <a:gd name="f162" fmla="*/ f85 1 438"/>
                  <a:gd name="f163" fmla="*/ f86 1 504"/>
                  <a:gd name="f164" fmla="*/ f87 1 438"/>
                  <a:gd name="f165" fmla="*/ f88 1 504"/>
                  <a:gd name="f166" fmla="*/ f89 1 438"/>
                  <a:gd name="f167" fmla="*/ f90 1 438"/>
                  <a:gd name="f168" fmla="*/ f91 1 504"/>
                  <a:gd name="f169" fmla="*/ f92 1 438"/>
                  <a:gd name="f170" fmla="*/ f93 1 504"/>
                  <a:gd name="f171" fmla="*/ f94 1 438"/>
                  <a:gd name="f172" fmla="*/ f95 1 504"/>
                  <a:gd name="f173" fmla="*/ f96 1 438"/>
                  <a:gd name="f174" fmla="*/ f97 1 504"/>
                  <a:gd name="f175" fmla="*/ f98 1 438"/>
                  <a:gd name="f176" fmla="*/ f99 1 504"/>
                  <a:gd name="f177" fmla="*/ f100 1 438"/>
                  <a:gd name="f178" fmla="*/ f101 1 438"/>
                  <a:gd name="f179" fmla="*/ f102 1 504"/>
                  <a:gd name="f180" fmla="*/ f103 1 438"/>
                  <a:gd name="f181" fmla="*/ f104 1 438"/>
                  <a:gd name="f182" fmla="*/ f105 1 504"/>
                  <a:gd name="f183" fmla="*/ f106 1 438"/>
                  <a:gd name="f184" fmla="*/ f107 1 504"/>
                  <a:gd name="f185" fmla="*/ f108 1 504"/>
                  <a:gd name="f186" fmla="*/ f109 1 504"/>
                  <a:gd name="f187" fmla="*/ f110 1 438"/>
                  <a:gd name="f188" fmla="*/ f111 1 504"/>
                  <a:gd name="f189" fmla="*/ f112 1 438"/>
                  <a:gd name="f190" fmla="*/ f113 1 504"/>
                  <a:gd name="f191" fmla="*/ f114 1 438"/>
                  <a:gd name="f192" fmla="*/ f115 1 504"/>
                  <a:gd name="f193" fmla="*/ f116 1 504"/>
                  <a:gd name="f194" fmla="*/ f117 1 438"/>
                  <a:gd name="f195" fmla="*/ f118 1 504"/>
                  <a:gd name="f196" fmla="*/ f119 1 504"/>
                  <a:gd name="f197" fmla="*/ f120 1 504"/>
                  <a:gd name="f198" fmla="*/ f121 1 438"/>
                  <a:gd name="f199" fmla="*/ f122 1 504"/>
                  <a:gd name="f200" fmla="*/ f123 1 504"/>
                  <a:gd name="f201" fmla="*/ f124 1 438"/>
                  <a:gd name="f202" fmla="*/ f125 1 504"/>
                  <a:gd name="f203" fmla="*/ f126 1 438"/>
                  <a:gd name="f204" fmla="*/ f127 1 504"/>
                  <a:gd name="f205" fmla="*/ f128 1 504"/>
                  <a:gd name="f206" fmla="*/ f129 1 438"/>
                  <a:gd name="f207" fmla="*/ f130 1 504"/>
                  <a:gd name="f208" fmla="*/ f131 1 438"/>
                  <a:gd name="f209" fmla="*/ f132 1 504"/>
                  <a:gd name="f210" fmla="*/ f133 1 504"/>
                  <a:gd name="f211" fmla="*/ f134 1 438"/>
                  <a:gd name="f212" fmla="*/ f135 1 504"/>
                  <a:gd name="f213" fmla="*/ f136 1 438"/>
                  <a:gd name="f214" fmla="*/ f137 1 438"/>
                  <a:gd name="f215" fmla="*/ f138 1 504"/>
                  <a:gd name="f216" fmla="*/ f139 1 438"/>
                  <a:gd name="f217" fmla="*/ f140 1 438"/>
                  <a:gd name="f218" fmla="*/ f141 1 504"/>
                  <a:gd name="f219" fmla="*/ f142 1 504"/>
                  <a:gd name="f220" fmla="*/ f143 1 504"/>
                  <a:gd name="f221" fmla="*/ f144 1 438"/>
                  <a:gd name="f222" fmla="*/ f145 1 504"/>
                  <a:gd name="f223" fmla="*/ f146 1 504"/>
                  <a:gd name="f224" fmla="*/ f147 1 504"/>
                  <a:gd name="f225" fmla="*/ f148 1 438"/>
                  <a:gd name="f226" fmla="*/ f149 1 504"/>
                  <a:gd name="f227" fmla="*/ f150 1 438"/>
                  <a:gd name="f228" fmla="*/ f151 1 504"/>
                  <a:gd name="f229" fmla="*/ f152 1 504"/>
                  <a:gd name="f230" fmla="*/ f153 1 438"/>
                  <a:gd name="f231" fmla="*/ f154 1 504"/>
                  <a:gd name="f232" fmla="*/ f155 1 438"/>
                  <a:gd name="f233" fmla="*/ f156 1 504"/>
                  <a:gd name="f234" fmla="*/ f157 1 504"/>
                  <a:gd name="f235" fmla="*/ f158 1 438"/>
                  <a:gd name="f236" fmla="*/ f159 1 504"/>
                  <a:gd name="f237" fmla="*/ f160 1 504"/>
                  <a:gd name="f238" fmla="+- f161 0 f1"/>
                  <a:gd name="f239" fmla="*/ f162 1 f83"/>
                  <a:gd name="f240" fmla="*/ f163 1 f84"/>
                  <a:gd name="f241" fmla="*/ f164 1 f83"/>
                  <a:gd name="f242" fmla="*/ f165 1 f84"/>
                  <a:gd name="f243" fmla="*/ f166 1 f83"/>
                  <a:gd name="f244" fmla="*/ f167 1 f83"/>
                  <a:gd name="f245" fmla="*/ f168 1 f84"/>
                  <a:gd name="f246" fmla="*/ f169 1 f83"/>
                  <a:gd name="f247" fmla="*/ f170 1 f84"/>
                  <a:gd name="f248" fmla="*/ f171 1 f83"/>
                  <a:gd name="f249" fmla="*/ f172 1 f84"/>
                  <a:gd name="f250" fmla="*/ f173 1 f83"/>
                  <a:gd name="f251" fmla="*/ f174 1 f84"/>
                  <a:gd name="f252" fmla="*/ f175 1 f83"/>
                  <a:gd name="f253" fmla="*/ f176 1 f84"/>
                  <a:gd name="f254" fmla="*/ f177 1 f83"/>
                  <a:gd name="f255" fmla="*/ f178 1 f83"/>
                  <a:gd name="f256" fmla="*/ f179 1 f84"/>
                  <a:gd name="f257" fmla="*/ f180 1 f83"/>
                  <a:gd name="f258" fmla="*/ f181 1 f83"/>
                  <a:gd name="f259" fmla="*/ f182 1 f84"/>
                  <a:gd name="f260" fmla="*/ f183 1 f83"/>
                  <a:gd name="f261" fmla="*/ f184 1 f84"/>
                  <a:gd name="f262" fmla="*/ f185 1 f84"/>
                  <a:gd name="f263" fmla="*/ f186 1 f84"/>
                  <a:gd name="f264" fmla="*/ f187 1 f83"/>
                  <a:gd name="f265" fmla="*/ f188 1 f84"/>
                  <a:gd name="f266" fmla="*/ f189 1 f83"/>
                  <a:gd name="f267" fmla="*/ f190 1 f84"/>
                  <a:gd name="f268" fmla="*/ f191 1 f83"/>
                  <a:gd name="f269" fmla="*/ f192 1 f84"/>
                  <a:gd name="f270" fmla="*/ f193 1 f84"/>
                  <a:gd name="f271" fmla="*/ f194 1 f83"/>
                  <a:gd name="f272" fmla="*/ f195 1 f84"/>
                  <a:gd name="f273" fmla="*/ f196 1 f84"/>
                  <a:gd name="f274" fmla="*/ f197 1 f84"/>
                  <a:gd name="f275" fmla="*/ f198 1 f83"/>
                  <a:gd name="f276" fmla="*/ f199 1 f84"/>
                  <a:gd name="f277" fmla="*/ f200 1 f84"/>
                  <a:gd name="f278" fmla="*/ f201 1 f83"/>
                  <a:gd name="f279" fmla="*/ f202 1 f84"/>
                  <a:gd name="f280" fmla="*/ f203 1 f83"/>
                  <a:gd name="f281" fmla="*/ f204 1 f84"/>
                  <a:gd name="f282" fmla="*/ f205 1 f84"/>
                  <a:gd name="f283" fmla="*/ f206 1 f83"/>
                  <a:gd name="f284" fmla="*/ f207 1 f84"/>
                  <a:gd name="f285" fmla="*/ f208 1 f83"/>
                  <a:gd name="f286" fmla="*/ f209 1 f84"/>
                  <a:gd name="f287" fmla="*/ f210 1 f84"/>
                  <a:gd name="f288" fmla="*/ f211 1 f83"/>
                  <a:gd name="f289" fmla="*/ f212 1 f84"/>
                  <a:gd name="f290" fmla="*/ f213 1 f83"/>
                  <a:gd name="f291" fmla="*/ f214 1 f83"/>
                  <a:gd name="f292" fmla="*/ f215 1 f84"/>
                  <a:gd name="f293" fmla="*/ f216 1 f83"/>
                  <a:gd name="f294" fmla="*/ f217 1 f83"/>
                  <a:gd name="f295" fmla="*/ f218 1 f84"/>
                  <a:gd name="f296" fmla="*/ f219 1 f84"/>
                  <a:gd name="f297" fmla="*/ f220 1 f84"/>
                  <a:gd name="f298" fmla="*/ f221 1 f83"/>
                  <a:gd name="f299" fmla="*/ f222 1 f84"/>
                  <a:gd name="f300" fmla="*/ f223 1 f84"/>
                  <a:gd name="f301" fmla="*/ f224 1 f84"/>
                  <a:gd name="f302" fmla="*/ f225 1 f83"/>
                  <a:gd name="f303" fmla="*/ f226 1 f84"/>
                  <a:gd name="f304" fmla="*/ f227 1 f83"/>
                  <a:gd name="f305" fmla="*/ f228 1 f84"/>
                  <a:gd name="f306" fmla="*/ f229 1 f84"/>
                  <a:gd name="f307" fmla="*/ f230 1 f83"/>
                  <a:gd name="f308" fmla="*/ f231 1 f84"/>
                  <a:gd name="f309" fmla="*/ f232 1 f83"/>
                  <a:gd name="f310" fmla="*/ f233 1 f84"/>
                  <a:gd name="f311" fmla="*/ f234 1 f84"/>
                  <a:gd name="f312" fmla="*/ f235 1 f83"/>
                  <a:gd name="f313" fmla="*/ f236 1 f84"/>
                  <a:gd name="f314" fmla="*/ f237 1 f84"/>
                  <a:gd name="f315" fmla="*/ f294 f78 1"/>
                  <a:gd name="f316" fmla="*/ f264 f78 1"/>
                  <a:gd name="f317" fmla="*/ f249 f79 1"/>
                  <a:gd name="f318" fmla="*/ f287 f79 1"/>
                  <a:gd name="f319" fmla="*/ f239 f78 1"/>
                  <a:gd name="f320" fmla="*/ f240 f79 1"/>
                  <a:gd name="f321" fmla="*/ f241 f78 1"/>
                  <a:gd name="f322" fmla="*/ f242 f79 1"/>
                  <a:gd name="f323" fmla="*/ f243 f78 1"/>
                  <a:gd name="f324" fmla="*/ f244 f78 1"/>
                  <a:gd name="f325" fmla="*/ f245 f79 1"/>
                  <a:gd name="f326" fmla="*/ f246 f78 1"/>
                  <a:gd name="f327" fmla="*/ f247 f79 1"/>
                  <a:gd name="f328" fmla="*/ f248 f78 1"/>
                  <a:gd name="f329" fmla="*/ f250 f78 1"/>
                  <a:gd name="f330" fmla="*/ f251 f79 1"/>
                  <a:gd name="f331" fmla="*/ f252 f78 1"/>
                  <a:gd name="f332" fmla="*/ f253 f79 1"/>
                  <a:gd name="f333" fmla="*/ f254 f78 1"/>
                  <a:gd name="f334" fmla="*/ f255 f78 1"/>
                  <a:gd name="f335" fmla="*/ f256 f79 1"/>
                  <a:gd name="f336" fmla="*/ f257 f78 1"/>
                  <a:gd name="f337" fmla="*/ f258 f78 1"/>
                  <a:gd name="f338" fmla="*/ f259 f79 1"/>
                  <a:gd name="f339" fmla="*/ f260 f78 1"/>
                  <a:gd name="f340" fmla="*/ f261 f79 1"/>
                  <a:gd name="f341" fmla="*/ f262 f79 1"/>
                  <a:gd name="f342" fmla="*/ f263 f79 1"/>
                  <a:gd name="f343" fmla="*/ f265 f79 1"/>
                  <a:gd name="f344" fmla="*/ f266 f78 1"/>
                  <a:gd name="f345" fmla="*/ f267 f79 1"/>
                  <a:gd name="f346" fmla="*/ f268 f78 1"/>
                  <a:gd name="f347" fmla="*/ f269 f79 1"/>
                  <a:gd name="f348" fmla="*/ f270 f79 1"/>
                  <a:gd name="f349" fmla="*/ f271 f78 1"/>
                  <a:gd name="f350" fmla="*/ f272 f79 1"/>
                  <a:gd name="f351" fmla="*/ f273 f79 1"/>
                  <a:gd name="f352" fmla="*/ f274 f79 1"/>
                  <a:gd name="f353" fmla="*/ f275 f78 1"/>
                  <a:gd name="f354" fmla="*/ f276 f79 1"/>
                  <a:gd name="f355" fmla="*/ f277 f79 1"/>
                  <a:gd name="f356" fmla="*/ f278 f78 1"/>
                  <a:gd name="f357" fmla="*/ f279 f79 1"/>
                  <a:gd name="f358" fmla="*/ f280 f78 1"/>
                  <a:gd name="f359" fmla="*/ f281 f79 1"/>
                  <a:gd name="f360" fmla="*/ f282 f79 1"/>
                  <a:gd name="f361" fmla="*/ f283 f78 1"/>
                  <a:gd name="f362" fmla="*/ f284 f79 1"/>
                  <a:gd name="f363" fmla="*/ f285 f78 1"/>
                  <a:gd name="f364" fmla="*/ f286 f79 1"/>
                  <a:gd name="f365" fmla="*/ f288 f78 1"/>
                  <a:gd name="f366" fmla="*/ f289 f79 1"/>
                  <a:gd name="f367" fmla="*/ f290 f78 1"/>
                  <a:gd name="f368" fmla="*/ f291 f78 1"/>
                  <a:gd name="f369" fmla="*/ f292 f79 1"/>
                  <a:gd name="f370" fmla="*/ f293 f78 1"/>
                  <a:gd name="f371" fmla="*/ f295 f79 1"/>
                  <a:gd name="f372" fmla="*/ f296 f79 1"/>
                  <a:gd name="f373" fmla="*/ f297 f79 1"/>
                  <a:gd name="f374" fmla="*/ f298 f78 1"/>
                  <a:gd name="f375" fmla="*/ f299 f79 1"/>
                  <a:gd name="f376" fmla="*/ f300 f79 1"/>
                  <a:gd name="f377" fmla="*/ f301 f79 1"/>
                  <a:gd name="f378" fmla="*/ f302 f78 1"/>
                  <a:gd name="f379" fmla="*/ f303 f79 1"/>
                  <a:gd name="f380" fmla="*/ f304 f78 1"/>
                  <a:gd name="f381" fmla="*/ f305 f79 1"/>
                  <a:gd name="f382" fmla="*/ f306 f79 1"/>
                  <a:gd name="f383" fmla="*/ f307 f78 1"/>
                  <a:gd name="f384" fmla="*/ f308 f79 1"/>
                  <a:gd name="f385" fmla="*/ f309 f78 1"/>
                  <a:gd name="f386" fmla="*/ f310 f79 1"/>
                  <a:gd name="f387" fmla="*/ f311 f79 1"/>
                  <a:gd name="f388" fmla="*/ f312 f78 1"/>
                  <a:gd name="f389" fmla="*/ f313 f79 1"/>
                  <a:gd name="f390" fmla="*/ f314 f7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38">
                    <a:pos x="f319" y="f320"/>
                  </a:cxn>
                  <a:cxn ang="f238">
                    <a:pos x="f321" y="f322"/>
                  </a:cxn>
                  <a:cxn ang="f238">
                    <a:pos x="f323" y="f322"/>
                  </a:cxn>
                  <a:cxn ang="f238">
                    <a:pos x="f324" y="f325"/>
                  </a:cxn>
                  <a:cxn ang="f238">
                    <a:pos x="f326" y="f327"/>
                  </a:cxn>
                  <a:cxn ang="f238">
                    <a:pos x="f328" y="f317"/>
                  </a:cxn>
                  <a:cxn ang="f238">
                    <a:pos x="f329" y="f330"/>
                  </a:cxn>
                  <a:cxn ang="f238">
                    <a:pos x="f331" y="f332"/>
                  </a:cxn>
                  <a:cxn ang="f238">
                    <a:pos x="f333" y="f325"/>
                  </a:cxn>
                  <a:cxn ang="f238">
                    <a:pos x="f334" y="f335"/>
                  </a:cxn>
                  <a:cxn ang="f238">
                    <a:pos x="f336" y="f335"/>
                  </a:cxn>
                  <a:cxn ang="f238">
                    <a:pos x="f337" y="f338"/>
                  </a:cxn>
                  <a:cxn ang="f238">
                    <a:pos x="f339" y="f340"/>
                  </a:cxn>
                  <a:cxn ang="f238">
                    <a:pos x="f339" y="f341"/>
                  </a:cxn>
                  <a:cxn ang="f238">
                    <a:pos x="f337" y="f342"/>
                  </a:cxn>
                  <a:cxn ang="f238">
                    <a:pos x="f316" y="f343"/>
                  </a:cxn>
                  <a:cxn ang="f238">
                    <a:pos x="f344" y="f345"/>
                  </a:cxn>
                  <a:cxn ang="f238">
                    <a:pos x="f346" y="f347"/>
                  </a:cxn>
                  <a:cxn ang="f238">
                    <a:pos x="f334" y="f348"/>
                  </a:cxn>
                  <a:cxn ang="f238">
                    <a:pos x="f349" y="f350"/>
                  </a:cxn>
                  <a:cxn ang="f238">
                    <a:pos x="f334" y="f351"/>
                  </a:cxn>
                  <a:cxn ang="f238">
                    <a:pos x="f334" y="f352"/>
                  </a:cxn>
                  <a:cxn ang="f238">
                    <a:pos x="f353" y="f354"/>
                  </a:cxn>
                  <a:cxn ang="f238">
                    <a:pos x="f331" y="f355"/>
                  </a:cxn>
                  <a:cxn ang="f238">
                    <a:pos x="f356" y="f352"/>
                  </a:cxn>
                  <a:cxn ang="f238">
                    <a:pos x="f329" y="f357"/>
                  </a:cxn>
                  <a:cxn ang="f238">
                    <a:pos x="f358" y="f359"/>
                  </a:cxn>
                  <a:cxn ang="f238">
                    <a:pos x="f323" y="f360"/>
                  </a:cxn>
                  <a:cxn ang="f238">
                    <a:pos x="f361" y="f362"/>
                  </a:cxn>
                  <a:cxn ang="f238">
                    <a:pos x="f363" y="f364"/>
                  </a:cxn>
                  <a:cxn ang="f238">
                    <a:pos x="f319" y="f318"/>
                  </a:cxn>
                  <a:cxn ang="f238">
                    <a:pos x="f365" y="f366"/>
                  </a:cxn>
                  <a:cxn ang="f238">
                    <a:pos x="f367" y="f366"/>
                  </a:cxn>
                  <a:cxn ang="f238">
                    <a:pos x="f368" y="f369"/>
                  </a:cxn>
                  <a:cxn ang="f238">
                    <a:pos x="f370" y="f369"/>
                  </a:cxn>
                  <a:cxn ang="f238">
                    <a:pos x="f315" y="f371"/>
                  </a:cxn>
                  <a:cxn ang="f238">
                    <a:pos x="f370" y="f372"/>
                  </a:cxn>
                  <a:cxn ang="f238">
                    <a:pos x="f368" y="f373"/>
                  </a:cxn>
                  <a:cxn ang="f238">
                    <a:pos x="f374" y="f375"/>
                  </a:cxn>
                  <a:cxn ang="f238">
                    <a:pos x="f368" y="f376"/>
                  </a:cxn>
                  <a:cxn ang="f238">
                    <a:pos x="f368" y="f354"/>
                  </a:cxn>
                  <a:cxn ang="f238">
                    <a:pos x="f370" y="f377"/>
                  </a:cxn>
                  <a:cxn ang="f238">
                    <a:pos x="f378" y="f379"/>
                  </a:cxn>
                  <a:cxn ang="f238">
                    <a:pos x="f380" y="f379"/>
                  </a:cxn>
                  <a:cxn ang="f238">
                    <a:pos x="f380" y="f381"/>
                  </a:cxn>
                  <a:cxn ang="f238">
                    <a:pos x="f374" y="f382"/>
                  </a:cxn>
                  <a:cxn ang="f238">
                    <a:pos x="f383" y="f384"/>
                  </a:cxn>
                  <a:cxn ang="f238">
                    <a:pos x="f385" y="f386"/>
                  </a:cxn>
                  <a:cxn ang="f238">
                    <a:pos x="f383" y="f343"/>
                  </a:cxn>
                  <a:cxn ang="f238">
                    <a:pos x="f380" y="f387"/>
                  </a:cxn>
                  <a:cxn ang="f238">
                    <a:pos x="f374" y="f342"/>
                  </a:cxn>
                  <a:cxn ang="f238">
                    <a:pos x="f368" y="f342"/>
                  </a:cxn>
                  <a:cxn ang="f238">
                    <a:pos x="f388" y="f389"/>
                  </a:cxn>
                  <a:cxn ang="f238">
                    <a:pos x="f315" y="f338"/>
                  </a:cxn>
                  <a:cxn ang="f238">
                    <a:pos x="f370" y="f390"/>
                  </a:cxn>
                  <a:cxn ang="f238">
                    <a:pos x="f370" y="f325"/>
                  </a:cxn>
                  <a:cxn ang="f238">
                    <a:pos x="f378" y="f325"/>
                  </a:cxn>
                  <a:cxn ang="f238">
                    <a:pos x="f383" y="f317"/>
                  </a:cxn>
                  <a:cxn ang="f238">
                    <a:pos x="f383" y="f327"/>
                  </a:cxn>
                  <a:cxn ang="f238">
                    <a:pos x="f319" y="f320"/>
                  </a:cxn>
                </a:cxnLst>
                <a:rect l="f315" t="f318" r="f316" b="f317"/>
                <a:pathLst>
                  <a:path w="438" h="504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2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15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29" y="f2"/>
                    </a:lnTo>
                    <a:lnTo>
                      <a:pt x="f27" y="f31"/>
                    </a:lnTo>
                    <a:lnTo>
                      <a:pt x="f7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24" y="f37"/>
                    </a:lnTo>
                    <a:lnTo>
                      <a:pt x="f38" y="f39"/>
                    </a:lnTo>
                    <a:lnTo>
                      <a:pt x="f24" y="f40"/>
                    </a:lnTo>
                    <a:lnTo>
                      <a:pt x="f24" y="f41"/>
                    </a:lnTo>
                    <a:lnTo>
                      <a:pt x="f42" y="f11"/>
                    </a:lnTo>
                    <a:lnTo>
                      <a:pt x="f21" y="f43"/>
                    </a:lnTo>
                    <a:lnTo>
                      <a:pt x="f44" y="f41"/>
                    </a:lnTo>
                    <a:lnTo>
                      <a:pt x="f19" y="f45"/>
                    </a:lnTo>
                    <a:lnTo>
                      <a:pt x="f46" y="f47"/>
                    </a:lnTo>
                    <a:lnTo>
                      <a:pt x="f13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9" y="f6"/>
                    </a:lnTo>
                    <a:lnTo>
                      <a:pt x="f53" y="f54"/>
                    </a:lnTo>
                    <a:lnTo>
                      <a:pt x="f55" y="f54"/>
                    </a:lnTo>
                    <a:lnTo>
                      <a:pt x="f56" y="f57"/>
                    </a:lnTo>
                    <a:lnTo>
                      <a:pt x="f54" y="f57"/>
                    </a:lnTo>
                    <a:lnTo>
                      <a:pt x="f6" y="f58"/>
                    </a:lnTo>
                    <a:lnTo>
                      <a:pt x="f54" y="f59"/>
                    </a:lnTo>
                    <a:lnTo>
                      <a:pt x="f56" y="f60"/>
                    </a:lnTo>
                    <a:lnTo>
                      <a:pt x="f61" y="f62"/>
                    </a:lnTo>
                    <a:lnTo>
                      <a:pt x="f56" y="f63"/>
                    </a:lnTo>
                    <a:lnTo>
                      <a:pt x="f56" y="f11"/>
                    </a:lnTo>
                    <a:lnTo>
                      <a:pt x="f54" y="f64"/>
                    </a:lnTo>
                    <a:lnTo>
                      <a:pt x="f65" y="f66"/>
                    </a:lnTo>
                    <a:lnTo>
                      <a:pt x="f67" y="f66"/>
                    </a:lnTo>
                    <a:lnTo>
                      <a:pt x="f67" y="f68"/>
                    </a:lnTo>
                    <a:lnTo>
                      <a:pt x="f61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0" y="f32"/>
                    </a:lnTo>
                    <a:lnTo>
                      <a:pt x="f67" y="f42"/>
                    </a:lnTo>
                    <a:lnTo>
                      <a:pt x="f61" y="f31"/>
                    </a:lnTo>
                    <a:lnTo>
                      <a:pt x="f56" y="f31"/>
                    </a:lnTo>
                    <a:lnTo>
                      <a:pt x="f74" y="f75"/>
                    </a:lnTo>
                    <a:lnTo>
                      <a:pt x="f6" y="f28"/>
                    </a:lnTo>
                    <a:lnTo>
                      <a:pt x="f54" y="f76"/>
                    </a:lnTo>
                    <a:lnTo>
                      <a:pt x="f54" y="f15"/>
                    </a:lnTo>
                    <a:lnTo>
                      <a:pt x="f65" y="f15"/>
                    </a:lnTo>
                    <a:lnTo>
                      <a:pt x="f70" y="f8"/>
                    </a:lnTo>
                    <a:lnTo>
                      <a:pt x="f70" y="f17"/>
                    </a:lnTo>
                    <a:lnTo>
                      <a:pt x="f9" y="f10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6" name="Freeform 69"/>
              <p:cNvSpPr/>
              <p:nvPr/>
            </p:nvSpPr>
            <p:spPr>
              <a:xfrm>
                <a:off x="7383295" y="5471687"/>
                <a:ext cx="330125" cy="5559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0"/>
                  <a:gd name="f7" fmla="val 352"/>
                  <a:gd name="f8" fmla="val 151"/>
                  <a:gd name="f9" fmla="val 304"/>
                  <a:gd name="f10" fmla="val 185"/>
                  <a:gd name="f11" fmla="val 288"/>
                  <a:gd name="f12" fmla="val 248"/>
                  <a:gd name="f13" fmla="val 232"/>
                  <a:gd name="f14" fmla="val 194"/>
                  <a:gd name="f15" fmla="val 192"/>
                  <a:gd name="f16" fmla="val 168"/>
                  <a:gd name="f17" fmla="val 184"/>
                  <a:gd name="f18" fmla="val 143"/>
                  <a:gd name="f19" fmla="val 152"/>
                  <a:gd name="f20" fmla="val 135"/>
                  <a:gd name="f21" fmla="val 96"/>
                  <a:gd name="f22" fmla="val 72"/>
                  <a:gd name="f23" fmla="val 101"/>
                  <a:gd name="f24" fmla="val 32"/>
                  <a:gd name="f25" fmla="val 84"/>
                  <a:gd name="f26" fmla="val 16"/>
                  <a:gd name="f27" fmla="val 59"/>
                  <a:gd name="f28" fmla="val 25"/>
                  <a:gd name="f29" fmla="val 80"/>
                  <a:gd name="f30" fmla="val 17"/>
                  <a:gd name="f31" fmla="val 88"/>
                  <a:gd name="f32" fmla="val 33"/>
                  <a:gd name="f33" fmla="val 104"/>
                  <a:gd name="f34" fmla="val 120"/>
                  <a:gd name="f35" fmla="val 160"/>
                  <a:gd name="f36" fmla="val 42"/>
                  <a:gd name="f37" fmla="val 67"/>
                  <a:gd name="f38" fmla="val 109"/>
                  <a:gd name="f39" fmla="val 320"/>
                  <a:gd name="f40" fmla="val 344"/>
                  <a:gd name="f41" fmla="+- 0 0 -90"/>
                  <a:gd name="f42" fmla="*/ f3 1 210"/>
                  <a:gd name="f43" fmla="*/ f4 1 352"/>
                  <a:gd name="f44" fmla="+- f7 0 f5"/>
                  <a:gd name="f45" fmla="+- f6 0 f5"/>
                  <a:gd name="f46" fmla="*/ f41 f0 1"/>
                  <a:gd name="f47" fmla="*/ f45 1 210"/>
                  <a:gd name="f48" fmla="*/ f44 1 352"/>
                  <a:gd name="f49" fmla="*/ f46 1 f2"/>
                  <a:gd name="f50" fmla="*/ 151 1 f47"/>
                  <a:gd name="f51" fmla="*/ 304 1 f48"/>
                  <a:gd name="f52" fmla="*/ 185 1 f47"/>
                  <a:gd name="f53" fmla="*/ 288 1 f48"/>
                  <a:gd name="f54" fmla="*/ 248 1 f48"/>
                  <a:gd name="f55" fmla="*/ 210 1 f47"/>
                  <a:gd name="f56" fmla="*/ 232 1 f48"/>
                  <a:gd name="f57" fmla="*/ 194 1 f47"/>
                  <a:gd name="f58" fmla="*/ 192 1 f48"/>
                  <a:gd name="f59" fmla="*/ 168 1 f47"/>
                  <a:gd name="f60" fmla="*/ 184 1 f48"/>
                  <a:gd name="f61" fmla="*/ 143 1 f47"/>
                  <a:gd name="f62" fmla="*/ 152 1 f48"/>
                  <a:gd name="f63" fmla="*/ 135 1 f47"/>
                  <a:gd name="f64" fmla="*/ 96 1 f48"/>
                  <a:gd name="f65" fmla="*/ 72 1 f48"/>
                  <a:gd name="f66" fmla="*/ 101 1 f47"/>
                  <a:gd name="f67" fmla="*/ 32 1 f48"/>
                  <a:gd name="f68" fmla="*/ 84 1 f47"/>
                  <a:gd name="f69" fmla="*/ 16 1 f48"/>
                  <a:gd name="f70" fmla="*/ 59 1 f47"/>
                  <a:gd name="f71" fmla="*/ 25 1 f47"/>
                  <a:gd name="f72" fmla="*/ 0 1 f48"/>
                  <a:gd name="f73" fmla="*/ 0 1 f47"/>
                  <a:gd name="f74" fmla="*/ 80 1 f48"/>
                  <a:gd name="f75" fmla="*/ 17 1 f47"/>
                  <a:gd name="f76" fmla="*/ 88 1 f48"/>
                  <a:gd name="f77" fmla="*/ 33 1 f47"/>
                  <a:gd name="f78" fmla="*/ 104 1 f48"/>
                  <a:gd name="f79" fmla="*/ 120 1 f48"/>
                  <a:gd name="f80" fmla="*/ 160 1 f48"/>
                  <a:gd name="f81" fmla="*/ 42 1 f47"/>
                  <a:gd name="f82" fmla="*/ 67 1 f47"/>
                  <a:gd name="f83" fmla="*/ 109 1 f47"/>
                  <a:gd name="f84" fmla="*/ 320 1 f48"/>
                  <a:gd name="f85" fmla="*/ 352 1 f48"/>
                  <a:gd name="f86" fmla="*/ 344 1 f48"/>
                  <a:gd name="f87" fmla="*/ f6 1 f47"/>
                  <a:gd name="f88" fmla="*/ f7 1 f48"/>
                  <a:gd name="f89" fmla="+- f49 0 f1"/>
                  <a:gd name="f90" fmla="*/ f73 f42 1"/>
                  <a:gd name="f91" fmla="*/ f87 f42 1"/>
                  <a:gd name="f92" fmla="*/ f88 f43 1"/>
                  <a:gd name="f93" fmla="*/ f72 f43 1"/>
                  <a:gd name="f94" fmla="*/ f50 f42 1"/>
                  <a:gd name="f95" fmla="*/ f51 f43 1"/>
                  <a:gd name="f96" fmla="*/ f52 f42 1"/>
                  <a:gd name="f97" fmla="*/ f53 f43 1"/>
                  <a:gd name="f98" fmla="*/ f54 f43 1"/>
                  <a:gd name="f99" fmla="*/ f55 f42 1"/>
                  <a:gd name="f100" fmla="*/ f56 f43 1"/>
                  <a:gd name="f101" fmla="*/ f57 f42 1"/>
                  <a:gd name="f102" fmla="*/ f58 f43 1"/>
                  <a:gd name="f103" fmla="*/ f59 f42 1"/>
                  <a:gd name="f104" fmla="*/ f60 f43 1"/>
                  <a:gd name="f105" fmla="*/ f61 f42 1"/>
                  <a:gd name="f106" fmla="*/ f62 f43 1"/>
                  <a:gd name="f107" fmla="*/ f63 f42 1"/>
                  <a:gd name="f108" fmla="*/ f64 f43 1"/>
                  <a:gd name="f109" fmla="*/ f65 f43 1"/>
                  <a:gd name="f110" fmla="*/ f66 f42 1"/>
                  <a:gd name="f111" fmla="*/ f67 f43 1"/>
                  <a:gd name="f112" fmla="*/ f68 f42 1"/>
                  <a:gd name="f113" fmla="*/ f69 f43 1"/>
                  <a:gd name="f114" fmla="*/ f70 f42 1"/>
                  <a:gd name="f115" fmla="*/ f71 f42 1"/>
                  <a:gd name="f116" fmla="*/ f74 f43 1"/>
                  <a:gd name="f117" fmla="*/ f75 f42 1"/>
                  <a:gd name="f118" fmla="*/ f76 f43 1"/>
                  <a:gd name="f119" fmla="*/ f77 f42 1"/>
                  <a:gd name="f120" fmla="*/ f78 f43 1"/>
                  <a:gd name="f121" fmla="*/ f79 f43 1"/>
                  <a:gd name="f122" fmla="*/ f80 f43 1"/>
                  <a:gd name="f123" fmla="*/ f81 f42 1"/>
                  <a:gd name="f124" fmla="*/ f82 f42 1"/>
                  <a:gd name="f125" fmla="*/ f83 f42 1"/>
                  <a:gd name="f126" fmla="*/ f84 f43 1"/>
                  <a:gd name="f127" fmla="*/ f85 f43 1"/>
                  <a:gd name="f128" fmla="*/ f86 f4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9">
                    <a:pos x="f94" y="f95"/>
                  </a:cxn>
                  <a:cxn ang="f89">
                    <a:pos x="f96" y="f97"/>
                  </a:cxn>
                  <a:cxn ang="f89">
                    <a:pos x="f96" y="f98"/>
                  </a:cxn>
                  <a:cxn ang="f89">
                    <a:pos x="f99" y="f100"/>
                  </a:cxn>
                  <a:cxn ang="f89">
                    <a:pos x="f101" y="f102"/>
                  </a:cxn>
                  <a:cxn ang="f89">
                    <a:pos x="f103" y="f104"/>
                  </a:cxn>
                  <a:cxn ang="f89">
                    <a:pos x="f105" y="f106"/>
                  </a:cxn>
                  <a:cxn ang="f89">
                    <a:pos x="f107" y="f108"/>
                  </a:cxn>
                  <a:cxn ang="f89">
                    <a:pos x="f107" y="f109"/>
                  </a:cxn>
                  <a:cxn ang="f89">
                    <a:pos x="f110" y="f111"/>
                  </a:cxn>
                  <a:cxn ang="f89">
                    <a:pos x="f112" y="f113"/>
                  </a:cxn>
                  <a:cxn ang="f89">
                    <a:pos x="f114" y="f113"/>
                  </a:cxn>
                  <a:cxn ang="f89">
                    <a:pos x="f115" y="f93"/>
                  </a:cxn>
                  <a:cxn ang="f89">
                    <a:pos x="f90" y="f109"/>
                  </a:cxn>
                  <a:cxn ang="f89">
                    <a:pos x="f90" y="f116"/>
                  </a:cxn>
                  <a:cxn ang="f89">
                    <a:pos x="f117" y="f118"/>
                  </a:cxn>
                  <a:cxn ang="f89">
                    <a:pos x="f119" y="f120"/>
                  </a:cxn>
                  <a:cxn ang="f89">
                    <a:pos x="f119" y="f121"/>
                  </a:cxn>
                  <a:cxn ang="f89">
                    <a:pos x="f119" y="f122"/>
                  </a:cxn>
                  <a:cxn ang="f89">
                    <a:pos x="f123" y="f98"/>
                  </a:cxn>
                  <a:cxn ang="f89">
                    <a:pos x="f124" y="f97"/>
                  </a:cxn>
                  <a:cxn ang="f89">
                    <a:pos x="f125" y="f126"/>
                  </a:cxn>
                  <a:cxn ang="f89">
                    <a:pos x="f107" y="f127"/>
                  </a:cxn>
                  <a:cxn ang="f89">
                    <a:pos x="f94" y="f128"/>
                  </a:cxn>
                  <a:cxn ang="f89">
                    <a:pos x="f94" y="f95"/>
                  </a:cxn>
                </a:cxnLst>
                <a:rect l="f90" t="f93" r="f91" b="f92"/>
                <a:pathLst>
                  <a:path w="210" h="352">
                    <a:moveTo>
                      <a:pt x="f8" y="f9"/>
                    </a:moveTo>
                    <a:lnTo>
                      <a:pt x="f10" y="f11"/>
                    </a:lnTo>
                    <a:lnTo>
                      <a:pt x="f10" y="f12"/>
                    </a:lnTo>
                    <a:lnTo>
                      <a:pt x="f6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0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6"/>
                    </a:lnTo>
                    <a:lnTo>
                      <a:pt x="f28" y="f5"/>
                    </a:lnTo>
                    <a:lnTo>
                      <a:pt x="f5" y="f22"/>
                    </a:lnTo>
                    <a:lnTo>
                      <a:pt x="f5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2" y="f34"/>
                    </a:lnTo>
                    <a:lnTo>
                      <a:pt x="f32" y="f35"/>
                    </a:lnTo>
                    <a:lnTo>
                      <a:pt x="f36" y="f12"/>
                    </a:lnTo>
                    <a:lnTo>
                      <a:pt x="f37" y="f11"/>
                    </a:lnTo>
                    <a:lnTo>
                      <a:pt x="f38" y="f39"/>
                    </a:lnTo>
                    <a:lnTo>
                      <a:pt x="f20" y="f7"/>
                    </a:lnTo>
                    <a:lnTo>
                      <a:pt x="f8" y="f40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7" name="Freeform 70"/>
              <p:cNvSpPr/>
              <p:nvPr/>
            </p:nvSpPr>
            <p:spPr>
              <a:xfrm>
                <a:off x="7595518" y="5471687"/>
                <a:ext cx="952649" cy="1111800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606"/>
                  <a:gd name="f8" fmla="val 704"/>
                  <a:gd name="f9" fmla="val 589"/>
                  <a:gd name="f10" fmla="val 72"/>
                  <a:gd name="f11" fmla="val 24"/>
                  <a:gd name="f12" fmla="val 581"/>
                  <a:gd name="f13" fmla="val 556"/>
                  <a:gd name="f14" fmla="val 564"/>
                  <a:gd name="f15" fmla="val 40"/>
                  <a:gd name="f16" fmla="val 530"/>
                  <a:gd name="f17" fmla="val 56"/>
                  <a:gd name="f18" fmla="val 471"/>
                  <a:gd name="f19" fmla="val 446"/>
                  <a:gd name="f20" fmla="val 412"/>
                  <a:gd name="f21" fmla="val 379"/>
                  <a:gd name="f22" fmla="val 328"/>
                  <a:gd name="f23" fmla="val 88"/>
                  <a:gd name="f24" fmla="val 286"/>
                  <a:gd name="f25" fmla="val 104"/>
                  <a:gd name="f26" fmla="val 244"/>
                  <a:gd name="f27" fmla="val 236"/>
                  <a:gd name="f28" fmla="val 136"/>
                  <a:gd name="f29" fmla="val 168"/>
                  <a:gd name="f30" fmla="val 144"/>
                  <a:gd name="f31" fmla="val 134"/>
                  <a:gd name="f32" fmla="val 184"/>
                  <a:gd name="f33" fmla="val 109"/>
                  <a:gd name="f34" fmla="val 75"/>
                  <a:gd name="f35" fmla="val 200"/>
                  <a:gd name="f36" fmla="val 67"/>
                  <a:gd name="f37" fmla="val 232"/>
                  <a:gd name="f38" fmla="val 50"/>
                  <a:gd name="f39" fmla="val 248"/>
                  <a:gd name="f40" fmla="val 288"/>
                  <a:gd name="f41" fmla="val 16"/>
                  <a:gd name="f42" fmla="val 304"/>
                  <a:gd name="f43" fmla="val 344"/>
                  <a:gd name="f44" fmla="val 352"/>
                  <a:gd name="f45" fmla="val 33"/>
                  <a:gd name="f46" fmla="val 392"/>
                  <a:gd name="f47" fmla="val 424"/>
                  <a:gd name="f48" fmla="val 59"/>
                  <a:gd name="f49" fmla="val 464"/>
                  <a:gd name="f50" fmla="val 92"/>
                  <a:gd name="f51" fmla="val 118"/>
                  <a:gd name="f52" fmla="val 480"/>
                  <a:gd name="f53" fmla="val 202"/>
                  <a:gd name="f54" fmla="val 472"/>
                  <a:gd name="f55" fmla="val 362"/>
                  <a:gd name="f56" fmla="val 337"/>
                  <a:gd name="f57" fmla="val 496"/>
                  <a:gd name="f58" fmla="val 512"/>
                  <a:gd name="f59" fmla="val 294"/>
                  <a:gd name="f60" fmla="val 261"/>
                  <a:gd name="f61" fmla="val 504"/>
                  <a:gd name="f62" fmla="val 210"/>
                  <a:gd name="f63" fmla="val 488"/>
                  <a:gd name="f64" fmla="val 185"/>
                  <a:gd name="f65" fmla="val 160"/>
                  <a:gd name="f66" fmla="val 552"/>
                  <a:gd name="f67" fmla="val 568"/>
                  <a:gd name="f68" fmla="val 584"/>
                  <a:gd name="f69" fmla="val 592"/>
                  <a:gd name="f70" fmla="val 624"/>
                  <a:gd name="f71" fmla="val 672"/>
                  <a:gd name="f72" fmla="val 252"/>
                  <a:gd name="f73" fmla="val 648"/>
                  <a:gd name="f74" fmla="val 278"/>
                  <a:gd name="f75" fmla="val 656"/>
                  <a:gd name="f76" fmla="val 311"/>
                  <a:gd name="f77" fmla="val 396"/>
                  <a:gd name="f78" fmla="val 688"/>
                  <a:gd name="f79" fmla="val 353"/>
                  <a:gd name="f80" fmla="val 576"/>
                  <a:gd name="f81" fmla="val 370"/>
                  <a:gd name="f82" fmla="val 600"/>
                  <a:gd name="f83" fmla="val 387"/>
                  <a:gd name="f84" fmla="val 560"/>
                  <a:gd name="f85" fmla="val 528"/>
                  <a:gd name="f86" fmla="val 404"/>
                  <a:gd name="f87" fmla="val 455"/>
                  <a:gd name="f88" fmla="val 438"/>
                  <a:gd name="f89" fmla="val 448"/>
                  <a:gd name="f90" fmla="val 514"/>
                  <a:gd name="f91" fmla="val 463"/>
                  <a:gd name="f92" fmla="val 440"/>
                  <a:gd name="f93" fmla="val 421"/>
                  <a:gd name="f94" fmla="val 408"/>
                  <a:gd name="f95" fmla="val 384"/>
                  <a:gd name="f96" fmla="val 400"/>
                  <a:gd name="f97" fmla="val 345"/>
                  <a:gd name="f98" fmla="val 416"/>
                  <a:gd name="f99" fmla="val 376"/>
                  <a:gd name="f100" fmla="val 336"/>
                  <a:gd name="f101" fmla="val 320"/>
                  <a:gd name="f102" fmla="val 269"/>
                  <a:gd name="f103" fmla="val 240"/>
                  <a:gd name="f104" fmla="val 224"/>
                  <a:gd name="f105" fmla="val 264"/>
                  <a:gd name="f106" fmla="val 208"/>
                  <a:gd name="f107" fmla="val 497"/>
                  <a:gd name="f108" fmla="val 112"/>
                  <a:gd name="f109" fmla="val 539"/>
                  <a:gd name="f110" fmla="val 573"/>
                  <a:gd name="f111" fmla="val 128"/>
                  <a:gd name="f112" fmla="val 598"/>
                  <a:gd name="f113" fmla="val 96"/>
                  <a:gd name="f114" fmla="+- 0 0 -90"/>
                  <a:gd name="f115" fmla="*/ f4 1 606"/>
                  <a:gd name="f116" fmla="*/ f5 1 704"/>
                  <a:gd name="f117" fmla="+- f8 0 f6"/>
                  <a:gd name="f118" fmla="+- f7 0 f6"/>
                  <a:gd name="f119" fmla="*/ f114 f0 1"/>
                  <a:gd name="f120" fmla="*/ f118 1 606"/>
                  <a:gd name="f121" fmla="*/ f117 1 704"/>
                  <a:gd name="f122" fmla="*/ f119 1 f3"/>
                  <a:gd name="f123" fmla="*/ 606 1 f120"/>
                  <a:gd name="f124" fmla="*/ 24 1 f121"/>
                  <a:gd name="f125" fmla="*/ 556 1 f120"/>
                  <a:gd name="f126" fmla="*/ 0 1 f121"/>
                  <a:gd name="f127" fmla="*/ 530 1 f120"/>
                  <a:gd name="f128" fmla="*/ 56 1 f121"/>
                  <a:gd name="f129" fmla="*/ 446 1 f120"/>
                  <a:gd name="f130" fmla="*/ 72 1 f121"/>
                  <a:gd name="f131" fmla="*/ 379 1 f120"/>
                  <a:gd name="f132" fmla="*/ 286 1 f120"/>
                  <a:gd name="f133" fmla="*/ 104 1 f121"/>
                  <a:gd name="f134" fmla="*/ 236 1 f120"/>
                  <a:gd name="f135" fmla="*/ 136 1 f121"/>
                  <a:gd name="f136" fmla="*/ 134 1 f120"/>
                  <a:gd name="f137" fmla="*/ 184 1 f121"/>
                  <a:gd name="f138" fmla="*/ 75 1 f120"/>
                  <a:gd name="f139" fmla="*/ 200 1 f121"/>
                  <a:gd name="f140" fmla="*/ 232 1 f121"/>
                  <a:gd name="f141" fmla="*/ 50 1 f120"/>
                  <a:gd name="f142" fmla="*/ 288 1 f121"/>
                  <a:gd name="f143" fmla="*/ 16 1 f120"/>
                  <a:gd name="f144" fmla="*/ 344 1 f121"/>
                  <a:gd name="f145" fmla="*/ 33 1 f120"/>
                  <a:gd name="f146" fmla="*/ 392 1 f121"/>
                  <a:gd name="f147" fmla="*/ 59 1 f120"/>
                  <a:gd name="f148" fmla="*/ 464 1 f121"/>
                  <a:gd name="f149" fmla="*/ 118 1 f120"/>
                  <a:gd name="f150" fmla="*/ 480 1 f121"/>
                  <a:gd name="f151" fmla="*/ 472 1 f121"/>
                  <a:gd name="f152" fmla="*/ 337 1 f120"/>
                  <a:gd name="f153" fmla="*/ 496 1 f121"/>
                  <a:gd name="f154" fmla="*/ 294 1 f120"/>
                  <a:gd name="f155" fmla="*/ 512 1 f121"/>
                  <a:gd name="f156" fmla="*/ 210 1 f120"/>
                  <a:gd name="f157" fmla="*/ 488 1 f121"/>
                  <a:gd name="f158" fmla="*/ 160 1 f120"/>
                  <a:gd name="f159" fmla="*/ 568 1 f121"/>
                  <a:gd name="f160" fmla="*/ 202 1 f120"/>
                  <a:gd name="f161" fmla="*/ 592 1 f121"/>
                  <a:gd name="f162" fmla="*/ 672 1 f121"/>
                  <a:gd name="f163" fmla="*/ 278 1 f120"/>
                  <a:gd name="f164" fmla="*/ 656 1 f121"/>
                  <a:gd name="f165" fmla="*/ 328 1 f120"/>
                  <a:gd name="f166" fmla="*/ 370 1 f120"/>
                  <a:gd name="f167" fmla="*/ 584 1 f121"/>
                  <a:gd name="f168" fmla="*/ 387 1 f120"/>
                  <a:gd name="f169" fmla="*/ 576 1 f121"/>
                  <a:gd name="f170" fmla="*/ 353 1 f120"/>
                  <a:gd name="f171" fmla="*/ 528 1 f121"/>
                  <a:gd name="f172" fmla="*/ 455 1 f120"/>
                  <a:gd name="f173" fmla="*/ 438 1 f120"/>
                  <a:gd name="f174" fmla="*/ 448 1 f121"/>
                  <a:gd name="f175" fmla="*/ 480 1 f120"/>
                  <a:gd name="f176" fmla="*/ 463 1 f120"/>
                  <a:gd name="f177" fmla="*/ 440 1 f121"/>
                  <a:gd name="f178" fmla="*/ 384 1 f121"/>
                  <a:gd name="f179" fmla="*/ 400 1 f121"/>
                  <a:gd name="f180" fmla="*/ 311 1 f120"/>
                  <a:gd name="f181" fmla="*/ 408 1 f121"/>
                  <a:gd name="f182" fmla="*/ 376 1 f121"/>
                  <a:gd name="f183" fmla="*/ 360 1 f121"/>
                  <a:gd name="f184" fmla="*/ 320 1 f120"/>
                  <a:gd name="f185" fmla="*/ 320 1 f121"/>
                  <a:gd name="f186" fmla="*/ 240 1 f121"/>
                  <a:gd name="f187" fmla="*/ 261 1 f120"/>
                  <a:gd name="f188" fmla="*/ 264 1 f121"/>
                  <a:gd name="f189" fmla="*/ 362 1 f120"/>
                  <a:gd name="f190" fmla="*/ 208 1 f121"/>
                  <a:gd name="f191" fmla="*/ 144 1 f121"/>
                  <a:gd name="f192" fmla="*/ 497 1 f120"/>
                  <a:gd name="f193" fmla="*/ 112 1 f121"/>
                  <a:gd name="f194" fmla="*/ 564 1 f120"/>
                  <a:gd name="f195" fmla="*/ 598 1 f120"/>
                  <a:gd name="f196" fmla="*/ 96 1 f121"/>
                  <a:gd name="f197" fmla="*/ 0 1 f120"/>
                  <a:gd name="f198" fmla="*/ f7 1 f120"/>
                  <a:gd name="f199" fmla="*/ f8 1 f121"/>
                  <a:gd name="f200" fmla="+- f122 0 f1"/>
                  <a:gd name="f201" fmla="*/ f197 f115 1"/>
                  <a:gd name="f202" fmla="*/ f198 f115 1"/>
                  <a:gd name="f203" fmla="*/ f199 f116 1"/>
                  <a:gd name="f204" fmla="*/ f126 f116 1"/>
                  <a:gd name="f205" fmla="*/ f123 f115 1"/>
                  <a:gd name="f206" fmla="*/ f124 f116 1"/>
                  <a:gd name="f207" fmla="*/ f125 f115 1"/>
                  <a:gd name="f208" fmla="*/ f127 f115 1"/>
                  <a:gd name="f209" fmla="*/ f128 f116 1"/>
                  <a:gd name="f210" fmla="*/ f129 f115 1"/>
                  <a:gd name="f211" fmla="*/ f130 f116 1"/>
                  <a:gd name="f212" fmla="*/ f131 f115 1"/>
                  <a:gd name="f213" fmla="*/ f132 f115 1"/>
                  <a:gd name="f214" fmla="*/ f133 f116 1"/>
                  <a:gd name="f215" fmla="*/ f134 f115 1"/>
                  <a:gd name="f216" fmla="*/ f135 f116 1"/>
                  <a:gd name="f217" fmla="*/ f136 f115 1"/>
                  <a:gd name="f218" fmla="*/ f137 f116 1"/>
                  <a:gd name="f219" fmla="*/ f138 f115 1"/>
                  <a:gd name="f220" fmla="*/ f139 f116 1"/>
                  <a:gd name="f221" fmla="*/ f140 f116 1"/>
                  <a:gd name="f222" fmla="*/ f141 f115 1"/>
                  <a:gd name="f223" fmla="*/ f142 f116 1"/>
                  <a:gd name="f224" fmla="*/ f143 f115 1"/>
                  <a:gd name="f225" fmla="*/ f144 f116 1"/>
                  <a:gd name="f226" fmla="*/ f145 f115 1"/>
                  <a:gd name="f227" fmla="*/ f146 f116 1"/>
                  <a:gd name="f228" fmla="*/ f147 f115 1"/>
                  <a:gd name="f229" fmla="*/ f148 f116 1"/>
                  <a:gd name="f230" fmla="*/ f149 f115 1"/>
                  <a:gd name="f231" fmla="*/ f150 f116 1"/>
                  <a:gd name="f232" fmla="*/ f151 f116 1"/>
                  <a:gd name="f233" fmla="*/ f152 f115 1"/>
                  <a:gd name="f234" fmla="*/ f153 f116 1"/>
                  <a:gd name="f235" fmla="*/ f154 f115 1"/>
                  <a:gd name="f236" fmla="*/ f155 f116 1"/>
                  <a:gd name="f237" fmla="*/ f156 f115 1"/>
                  <a:gd name="f238" fmla="*/ f157 f116 1"/>
                  <a:gd name="f239" fmla="*/ f158 f115 1"/>
                  <a:gd name="f240" fmla="*/ f159 f116 1"/>
                  <a:gd name="f241" fmla="*/ f160 f115 1"/>
                  <a:gd name="f242" fmla="*/ f161 f116 1"/>
                  <a:gd name="f243" fmla="*/ f162 f116 1"/>
                  <a:gd name="f244" fmla="*/ f163 f115 1"/>
                  <a:gd name="f245" fmla="*/ f164 f116 1"/>
                  <a:gd name="f246" fmla="*/ f165 f115 1"/>
                  <a:gd name="f247" fmla="*/ f166 f115 1"/>
                  <a:gd name="f248" fmla="*/ f167 f116 1"/>
                  <a:gd name="f249" fmla="*/ f168 f115 1"/>
                  <a:gd name="f250" fmla="*/ f169 f116 1"/>
                  <a:gd name="f251" fmla="*/ f170 f115 1"/>
                  <a:gd name="f252" fmla="*/ f171 f116 1"/>
                  <a:gd name="f253" fmla="*/ f172 f115 1"/>
                  <a:gd name="f254" fmla="*/ f173 f115 1"/>
                  <a:gd name="f255" fmla="*/ f174 f116 1"/>
                  <a:gd name="f256" fmla="*/ f175 f115 1"/>
                  <a:gd name="f257" fmla="*/ f176 f115 1"/>
                  <a:gd name="f258" fmla="*/ f177 f116 1"/>
                  <a:gd name="f259" fmla="*/ f178 f116 1"/>
                  <a:gd name="f260" fmla="*/ f179 f116 1"/>
                  <a:gd name="f261" fmla="*/ f180 f115 1"/>
                  <a:gd name="f262" fmla="*/ f181 f116 1"/>
                  <a:gd name="f263" fmla="*/ f182 f116 1"/>
                  <a:gd name="f264" fmla="*/ f183 f116 1"/>
                  <a:gd name="f265" fmla="*/ f184 f115 1"/>
                  <a:gd name="f266" fmla="*/ f185 f116 1"/>
                  <a:gd name="f267" fmla="*/ f186 f116 1"/>
                  <a:gd name="f268" fmla="*/ f187 f115 1"/>
                  <a:gd name="f269" fmla="*/ f188 f116 1"/>
                  <a:gd name="f270" fmla="*/ f189 f115 1"/>
                  <a:gd name="f271" fmla="*/ f190 f116 1"/>
                  <a:gd name="f272" fmla="*/ f191 f116 1"/>
                  <a:gd name="f273" fmla="*/ f192 f115 1"/>
                  <a:gd name="f274" fmla="*/ f193 f116 1"/>
                  <a:gd name="f275" fmla="*/ f194 f115 1"/>
                  <a:gd name="f276" fmla="*/ f195 f115 1"/>
                  <a:gd name="f277" fmla="*/ f196 f11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00">
                    <a:pos x="f205" y="f206"/>
                  </a:cxn>
                  <a:cxn ang="f200">
                    <a:pos x="f207" y="f204"/>
                  </a:cxn>
                  <a:cxn ang="f200">
                    <a:pos x="f208" y="f209"/>
                  </a:cxn>
                  <a:cxn ang="f200">
                    <a:pos x="f210" y="f211"/>
                  </a:cxn>
                  <a:cxn ang="f200">
                    <a:pos x="f212" y="f209"/>
                  </a:cxn>
                  <a:cxn ang="f200">
                    <a:pos x="f213" y="f214"/>
                  </a:cxn>
                  <a:cxn ang="f200">
                    <a:pos x="f215" y="f216"/>
                  </a:cxn>
                  <a:cxn ang="f200">
                    <a:pos x="f217" y="f218"/>
                  </a:cxn>
                  <a:cxn ang="f200">
                    <a:pos x="f219" y="f220"/>
                  </a:cxn>
                  <a:cxn ang="f200">
                    <a:pos x="f219" y="f221"/>
                  </a:cxn>
                  <a:cxn ang="f200">
                    <a:pos x="f222" y="f223"/>
                  </a:cxn>
                  <a:cxn ang="f200">
                    <a:pos x="f224" y="f225"/>
                  </a:cxn>
                  <a:cxn ang="f200">
                    <a:pos x="f226" y="f227"/>
                  </a:cxn>
                  <a:cxn ang="f200">
                    <a:pos x="f228" y="f229"/>
                  </a:cxn>
                  <a:cxn ang="f200">
                    <a:pos x="f230" y="f231"/>
                  </a:cxn>
                  <a:cxn ang="f200">
                    <a:pos x="f213" y="f232"/>
                  </a:cxn>
                  <a:cxn ang="f200">
                    <a:pos x="f233" y="f234"/>
                  </a:cxn>
                  <a:cxn ang="f200">
                    <a:pos x="f235" y="f236"/>
                  </a:cxn>
                  <a:cxn ang="f200">
                    <a:pos x="f237" y="f238"/>
                  </a:cxn>
                  <a:cxn ang="f200">
                    <a:pos x="f239" y="f236"/>
                  </a:cxn>
                  <a:cxn ang="f200">
                    <a:pos x="f239" y="f240"/>
                  </a:cxn>
                  <a:cxn ang="f200">
                    <a:pos x="f241" y="f242"/>
                  </a:cxn>
                  <a:cxn ang="f200">
                    <a:pos x="f215" y="f243"/>
                  </a:cxn>
                  <a:cxn ang="f200">
                    <a:pos x="f244" y="f245"/>
                  </a:cxn>
                  <a:cxn ang="f200">
                    <a:pos x="f233" y="f245"/>
                  </a:cxn>
                  <a:cxn ang="f200">
                    <a:pos x="f246" y="f240"/>
                  </a:cxn>
                  <a:cxn ang="f200">
                    <a:pos x="f247" y="f248"/>
                  </a:cxn>
                  <a:cxn ang="f200">
                    <a:pos x="f249" y="f250"/>
                  </a:cxn>
                  <a:cxn ang="f200">
                    <a:pos x="f251" y="f252"/>
                  </a:cxn>
                  <a:cxn ang="f200">
                    <a:pos x="f253" y="f252"/>
                  </a:cxn>
                  <a:cxn ang="f200">
                    <a:pos x="f254" y="f229"/>
                  </a:cxn>
                  <a:cxn ang="f200">
                    <a:pos x="f254" y="f255"/>
                  </a:cxn>
                  <a:cxn ang="f200">
                    <a:pos x="f256" y="f231"/>
                  </a:cxn>
                  <a:cxn ang="f200">
                    <a:pos x="f257" y="f258"/>
                  </a:cxn>
                  <a:cxn ang="f200">
                    <a:pos x="f251" y="f259"/>
                  </a:cxn>
                  <a:cxn ang="f200">
                    <a:pos x="f233" y="f260"/>
                  </a:cxn>
                  <a:cxn ang="f200">
                    <a:pos x="f261" y="f262"/>
                  </a:cxn>
                  <a:cxn ang="f200">
                    <a:pos x="f235" y="f263"/>
                  </a:cxn>
                  <a:cxn ang="f200">
                    <a:pos x="f233" y="f264"/>
                  </a:cxn>
                  <a:cxn ang="f200">
                    <a:pos x="f265" y="f266"/>
                  </a:cxn>
                  <a:cxn ang="f200">
                    <a:pos x="f215" y="f267"/>
                  </a:cxn>
                  <a:cxn ang="f200">
                    <a:pos x="f268" y="f220"/>
                  </a:cxn>
                  <a:cxn ang="f200">
                    <a:pos x="f235" y="f221"/>
                  </a:cxn>
                  <a:cxn ang="f200">
                    <a:pos x="f233" y="f269"/>
                  </a:cxn>
                  <a:cxn ang="f200">
                    <a:pos x="f270" y="f271"/>
                  </a:cxn>
                  <a:cxn ang="f200">
                    <a:pos x="f249" y="f272"/>
                  </a:cxn>
                  <a:cxn ang="f200">
                    <a:pos x="f273" y="f274"/>
                  </a:cxn>
                  <a:cxn ang="f200">
                    <a:pos x="f275" y="f274"/>
                  </a:cxn>
                  <a:cxn ang="f200">
                    <a:pos x="f276" y="f277"/>
                  </a:cxn>
                </a:cxnLst>
                <a:rect l="f201" t="f204" r="f202" b="f203"/>
                <a:pathLst>
                  <a:path w="606" h="704">
                    <a:moveTo>
                      <a:pt x="f9" y="f10"/>
                    </a:moveTo>
                    <a:lnTo>
                      <a:pt x="f7" y="f11"/>
                    </a:lnTo>
                    <a:lnTo>
                      <a:pt x="f12" y="f6"/>
                    </a:lnTo>
                    <a:lnTo>
                      <a:pt x="f13" y="f6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0"/>
                    </a:lnTo>
                    <a:lnTo>
                      <a:pt x="f19" y="f10"/>
                    </a:lnTo>
                    <a:lnTo>
                      <a:pt x="f20" y="f10"/>
                    </a:lnTo>
                    <a:lnTo>
                      <a:pt x="f21" y="f17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2"/>
                    </a:lnTo>
                    <a:lnTo>
                      <a:pt x="f34" y="f35"/>
                    </a:lnTo>
                    <a:lnTo>
                      <a:pt x="f36" y="f35"/>
                    </a:lnTo>
                    <a:lnTo>
                      <a:pt x="f34" y="f37"/>
                    </a:lnTo>
                    <a:lnTo>
                      <a:pt x="f38" y="f39"/>
                    </a:lnTo>
                    <a:lnTo>
                      <a:pt x="f38" y="f40"/>
                    </a:lnTo>
                    <a:lnTo>
                      <a:pt x="f41" y="f42"/>
                    </a:lnTo>
                    <a:lnTo>
                      <a:pt x="f41" y="f43"/>
                    </a:lnTo>
                    <a:lnTo>
                      <a:pt x="f6" y="f44"/>
                    </a:lnTo>
                    <a:lnTo>
                      <a:pt x="f45" y="f46"/>
                    </a:lnTo>
                    <a:lnTo>
                      <a:pt x="f34" y="f47"/>
                    </a:lnTo>
                    <a:lnTo>
                      <a:pt x="f48" y="f49"/>
                    </a:lnTo>
                    <a:lnTo>
                      <a:pt x="f50" y="f49"/>
                    </a:lnTo>
                    <a:lnTo>
                      <a:pt x="f51" y="f52"/>
                    </a:lnTo>
                    <a:lnTo>
                      <a:pt x="f53" y="f52"/>
                    </a:lnTo>
                    <a:lnTo>
                      <a:pt x="f24" y="f54"/>
                    </a:lnTo>
                    <a:lnTo>
                      <a:pt x="f55" y="f52"/>
                    </a:lnTo>
                    <a:lnTo>
                      <a:pt x="f56" y="f57"/>
                    </a:lnTo>
                    <a:lnTo>
                      <a:pt x="f22" y="f58"/>
                    </a:lnTo>
                    <a:lnTo>
                      <a:pt x="f59" y="f58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1"/>
                    </a:lnTo>
                    <a:lnTo>
                      <a:pt x="f65" y="f58"/>
                    </a:lnTo>
                    <a:lnTo>
                      <a:pt x="f31" y="f66"/>
                    </a:lnTo>
                    <a:lnTo>
                      <a:pt x="f65" y="f67"/>
                    </a:lnTo>
                    <a:lnTo>
                      <a:pt x="f64" y="f68"/>
                    </a:lnTo>
                    <a:lnTo>
                      <a:pt x="f53" y="f69"/>
                    </a:lnTo>
                    <a:lnTo>
                      <a:pt x="f62" y="f70"/>
                    </a:lnTo>
                    <a:lnTo>
                      <a:pt x="f27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8"/>
                    </a:lnTo>
                    <a:lnTo>
                      <a:pt x="f56" y="f75"/>
                    </a:lnTo>
                    <a:lnTo>
                      <a:pt x="f77" y="f78"/>
                    </a:lnTo>
                    <a:lnTo>
                      <a:pt x="f22" y="f67"/>
                    </a:lnTo>
                    <a:lnTo>
                      <a:pt x="f79" y="f80"/>
                    </a:lnTo>
                    <a:lnTo>
                      <a:pt x="f81" y="f68"/>
                    </a:lnTo>
                    <a:lnTo>
                      <a:pt x="f81" y="f82"/>
                    </a:lnTo>
                    <a:lnTo>
                      <a:pt x="f83" y="f80"/>
                    </a:lnTo>
                    <a:lnTo>
                      <a:pt x="f20" y="f84"/>
                    </a:lnTo>
                    <a:lnTo>
                      <a:pt x="f79" y="f85"/>
                    </a:lnTo>
                    <a:lnTo>
                      <a:pt x="f86" y="f58"/>
                    </a:lnTo>
                    <a:lnTo>
                      <a:pt x="f87" y="f85"/>
                    </a:lnTo>
                    <a:lnTo>
                      <a:pt x="f19" y="f63"/>
                    </a:lnTo>
                    <a:lnTo>
                      <a:pt x="f88" y="f49"/>
                    </a:lnTo>
                    <a:lnTo>
                      <a:pt x="f20" y="f89"/>
                    </a:lnTo>
                    <a:lnTo>
                      <a:pt x="f88" y="f89"/>
                    </a:lnTo>
                    <a:lnTo>
                      <a:pt x="f87" y="f49"/>
                    </a:lnTo>
                    <a:lnTo>
                      <a:pt x="f52" y="f52"/>
                    </a:lnTo>
                    <a:lnTo>
                      <a:pt x="f90" y="f54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79" y="f95"/>
                    </a:lnTo>
                    <a:lnTo>
                      <a:pt x="f56" y="f95"/>
                    </a:lnTo>
                    <a:lnTo>
                      <a:pt x="f56" y="f96"/>
                    </a:lnTo>
                    <a:lnTo>
                      <a:pt x="f97" y="f98"/>
                    </a:lnTo>
                    <a:lnTo>
                      <a:pt x="f76" y="f94"/>
                    </a:lnTo>
                    <a:lnTo>
                      <a:pt x="f59" y="f96"/>
                    </a:lnTo>
                    <a:lnTo>
                      <a:pt x="f59" y="f99"/>
                    </a:lnTo>
                    <a:lnTo>
                      <a:pt x="f59" y="f44"/>
                    </a:lnTo>
                    <a:lnTo>
                      <a:pt x="f56" y="f2"/>
                    </a:lnTo>
                    <a:lnTo>
                      <a:pt x="f56" y="f100"/>
                    </a:lnTo>
                    <a:lnTo>
                      <a:pt x="f101" y="f101"/>
                    </a:lnTo>
                    <a:lnTo>
                      <a:pt x="f102" y="f40"/>
                    </a:lnTo>
                    <a:lnTo>
                      <a:pt x="f27" y="f103"/>
                    </a:lnTo>
                    <a:lnTo>
                      <a:pt x="f26" y="f104"/>
                    </a:lnTo>
                    <a:lnTo>
                      <a:pt x="f60" y="f35"/>
                    </a:lnTo>
                    <a:lnTo>
                      <a:pt x="f102" y="f104"/>
                    </a:lnTo>
                    <a:lnTo>
                      <a:pt x="f59" y="f37"/>
                    </a:lnTo>
                    <a:lnTo>
                      <a:pt x="f101" y="f103"/>
                    </a:lnTo>
                    <a:lnTo>
                      <a:pt x="f56" y="f105"/>
                    </a:lnTo>
                    <a:lnTo>
                      <a:pt x="f56" y="f37"/>
                    </a:lnTo>
                    <a:lnTo>
                      <a:pt x="f55" y="f106"/>
                    </a:lnTo>
                    <a:lnTo>
                      <a:pt x="f81" y="f65"/>
                    </a:lnTo>
                    <a:lnTo>
                      <a:pt x="f83" y="f30"/>
                    </a:lnTo>
                    <a:lnTo>
                      <a:pt x="f20" y="f28"/>
                    </a:lnTo>
                    <a:lnTo>
                      <a:pt x="f107" y="f108"/>
                    </a:lnTo>
                    <a:lnTo>
                      <a:pt x="f109" y="f108"/>
                    </a:lnTo>
                    <a:lnTo>
                      <a:pt x="f14" y="f108"/>
                    </a:lnTo>
                    <a:lnTo>
                      <a:pt x="f110" y="f111"/>
                    </a:lnTo>
                    <a:lnTo>
                      <a:pt x="f112" y="f113"/>
                    </a:lnTo>
                    <a:lnTo>
                      <a:pt x="f9" y="f10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8" name="Freeform 71"/>
              <p:cNvSpPr/>
              <p:nvPr/>
            </p:nvSpPr>
            <p:spPr>
              <a:xfrm>
                <a:off x="7383295" y="5471687"/>
                <a:ext cx="330125" cy="5559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0"/>
                  <a:gd name="f7" fmla="val 352"/>
                  <a:gd name="f8" fmla="val 151"/>
                  <a:gd name="f9" fmla="val 304"/>
                  <a:gd name="f10" fmla="val 185"/>
                  <a:gd name="f11" fmla="val 288"/>
                  <a:gd name="f12" fmla="val 248"/>
                  <a:gd name="f13" fmla="val 232"/>
                  <a:gd name="f14" fmla="val 194"/>
                  <a:gd name="f15" fmla="val 192"/>
                  <a:gd name="f16" fmla="val 168"/>
                  <a:gd name="f17" fmla="val 184"/>
                  <a:gd name="f18" fmla="val 143"/>
                  <a:gd name="f19" fmla="val 152"/>
                  <a:gd name="f20" fmla="val 135"/>
                  <a:gd name="f21" fmla="val 96"/>
                  <a:gd name="f22" fmla="val 72"/>
                  <a:gd name="f23" fmla="val 101"/>
                  <a:gd name="f24" fmla="val 32"/>
                  <a:gd name="f25" fmla="val 84"/>
                  <a:gd name="f26" fmla="val 16"/>
                  <a:gd name="f27" fmla="val 59"/>
                  <a:gd name="f28" fmla="val 25"/>
                  <a:gd name="f29" fmla="val 80"/>
                  <a:gd name="f30" fmla="val 17"/>
                  <a:gd name="f31" fmla="val 88"/>
                  <a:gd name="f32" fmla="val 33"/>
                  <a:gd name="f33" fmla="val 104"/>
                  <a:gd name="f34" fmla="val 120"/>
                  <a:gd name="f35" fmla="val 160"/>
                  <a:gd name="f36" fmla="val 42"/>
                  <a:gd name="f37" fmla="val 67"/>
                  <a:gd name="f38" fmla="val 109"/>
                  <a:gd name="f39" fmla="val 320"/>
                  <a:gd name="f40" fmla="val 344"/>
                  <a:gd name="f41" fmla="+- 0 0 -90"/>
                  <a:gd name="f42" fmla="*/ f3 1 210"/>
                  <a:gd name="f43" fmla="*/ f4 1 352"/>
                  <a:gd name="f44" fmla="+- f7 0 f5"/>
                  <a:gd name="f45" fmla="+- f6 0 f5"/>
                  <a:gd name="f46" fmla="*/ f41 f0 1"/>
                  <a:gd name="f47" fmla="*/ f45 1 210"/>
                  <a:gd name="f48" fmla="*/ f44 1 352"/>
                  <a:gd name="f49" fmla="*/ 151 f45 1"/>
                  <a:gd name="f50" fmla="*/ 304 f44 1"/>
                  <a:gd name="f51" fmla="*/ 185 f45 1"/>
                  <a:gd name="f52" fmla="*/ 288 f44 1"/>
                  <a:gd name="f53" fmla="*/ 248 f44 1"/>
                  <a:gd name="f54" fmla="*/ 210 f45 1"/>
                  <a:gd name="f55" fmla="*/ 232 f44 1"/>
                  <a:gd name="f56" fmla="*/ 194 f45 1"/>
                  <a:gd name="f57" fmla="*/ 192 f44 1"/>
                  <a:gd name="f58" fmla="*/ 168 f45 1"/>
                  <a:gd name="f59" fmla="*/ 184 f44 1"/>
                  <a:gd name="f60" fmla="*/ 143 f45 1"/>
                  <a:gd name="f61" fmla="*/ 152 f44 1"/>
                  <a:gd name="f62" fmla="*/ 135 f45 1"/>
                  <a:gd name="f63" fmla="*/ 96 f44 1"/>
                  <a:gd name="f64" fmla="*/ 72 f44 1"/>
                  <a:gd name="f65" fmla="*/ 101 f45 1"/>
                  <a:gd name="f66" fmla="*/ 32 f44 1"/>
                  <a:gd name="f67" fmla="*/ 84 f45 1"/>
                  <a:gd name="f68" fmla="*/ 16 f44 1"/>
                  <a:gd name="f69" fmla="*/ 59 f45 1"/>
                  <a:gd name="f70" fmla="*/ 25 f45 1"/>
                  <a:gd name="f71" fmla="*/ 0 f44 1"/>
                  <a:gd name="f72" fmla="*/ 0 f45 1"/>
                  <a:gd name="f73" fmla="*/ 80 f44 1"/>
                  <a:gd name="f74" fmla="*/ 17 f45 1"/>
                  <a:gd name="f75" fmla="*/ 88 f44 1"/>
                  <a:gd name="f76" fmla="*/ 33 f45 1"/>
                  <a:gd name="f77" fmla="*/ 104 f44 1"/>
                  <a:gd name="f78" fmla="*/ 120 f44 1"/>
                  <a:gd name="f79" fmla="*/ 160 f44 1"/>
                  <a:gd name="f80" fmla="*/ 42 f45 1"/>
                  <a:gd name="f81" fmla="*/ 67 f45 1"/>
                  <a:gd name="f82" fmla="*/ 109 f45 1"/>
                  <a:gd name="f83" fmla="*/ 320 f44 1"/>
                  <a:gd name="f84" fmla="*/ 352 f44 1"/>
                  <a:gd name="f85" fmla="*/ 344 f44 1"/>
                  <a:gd name="f86" fmla="*/ f46 1 f2"/>
                  <a:gd name="f87" fmla="*/ f49 1 210"/>
                  <a:gd name="f88" fmla="*/ f50 1 352"/>
                  <a:gd name="f89" fmla="*/ f51 1 210"/>
                  <a:gd name="f90" fmla="*/ f52 1 352"/>
                  <a:gd name="f91" fmla="*/ f53 1 352"/>
                  <a:gd name="f92" fmla="*/ f54 1 210"/>
                  <a:gd name="f93" fmla="*/ f55 1 352"/>
                  <a:gd name="f94" fmla="*/ f56 1 210"/>
                  <a:gd name="f95" fmla="*/ f57 1 352"/>
                  <a:gd name="f96" fmla="*/ f58 1 210"/>
                  <a:gd name="f97" fmla="*/ f59 1 352"/>
                  <a:gd name="f98" fmla="*/ f60 1 210"/>
                  <a:gd name="f99" fmla="*/ f61 1 352"/>
                  <a:gd name="f100" fmla="*/ f62 1 210"/>
                  <a:gd name="f101" fmla="*/ f63 1 352"/>
                  <a:gd name="f102" fmla="*/ f64 1 352"/>
                  <a:gd name="f103" fmla="*/ f65 1 210"/>
                  <a:gd name="f104" fmla="*/ f66 1 352"/>
                  <a:gd name="f105" fmla="*/ f67 1 210"/>
                  <a:gd name="f106" fmla="*/ f68 1 352"/>
                  <a:gd name="f107" fmla="*/ f69 1 210"/>
                  <a:gd name="f108" fmla="*/ f70 1 210"/>
                  <a:gd name="f109" fmla="*/ f71 1 352"/>
                  <a:gd name="f110" fmla="*/ f72 1 210"/>
                  <a:gd name="f111" fmla="*/ f73 1 352"/>
                  <a:gd name="f112" fmla="*/ f74 1 210"/>
                  <a:gd name="f113" fmla="*/ f75 1 352"/>
                  <a:gd name="f114" fmla="*/ f76 1 210"/>
                  <a:gd name="f115" fmla="*/ f77 1 352"/>
                  <a:gd name="f116" fmla="*/ f78 1 352"/>
                  <a:gd name="f117" fmla="*/ f79 1 352"/>
                  <a:gd name="f118" fmla="*/ f80 1 210"/>
                  <a:gd name="f119" fmla="*/ f81 1 210"/>
                  <a:gd name="f120" fmla="*/ f82 1 210"/>
                  <a:gd name="f121" fmla="*/ f83 1 352"/>
                  <a:gd name="f122" fmla="*/ f84 1 352"/>
                  <a:gd name="f123" fmla="*/ f85 1 352"/>
                  <a:gd name="f124" fmla="+- f86 0 f1"/>
                  <a:gd name="f125" fmla="*/ f87 1 f47"/>
                  <a:gd name="f126" fmla="*/ f88 1 f48"/>
                  <a:gd name="f127" fmla="*/ f89 1 f47"/>
                  <a:gd name="f128" fmla="*/ f90 1 f48"/>
                  <a:gd name="f129" fmla="*/ f91 1 f48"/>
                  <a:gd name="f130" fmla="*/ f92 1 f47"/>
                  <a:gd name="f131" fmla="*/ f93 1 f48"/>
                  <a:gd name="f132" fmla="*/ f94 1 f47"/>
                  <a:gd name="f133" fmla="*/ f95 1 f48"/>
                  <a:gd name="f134" fmla="*/ f96 1 f47"/>
                  <a:gd name="f135" fmla="*/ f97 1 f48"/>
                  <a:gd name="f136" fmla="*/ f98 1 f47"/>
                  <a:gd name="f137" fmla="*/ f99 1 f48"/>
                  <a:gd name="f138" fmla="*/ f100 1 f47"/>
                  <a:gd name="f139" fmla="*/ f101 1 f48"/>
                  <a:gd name="f140" fmla="*/ f102 1 f48"/>
                  <a:gd name="f141" fmla="*/ f103 1 f47"/>
                  <a:gd name="f142" fmla="*/ f104 1 f48"/>
                  <a:gd name="f143" fmla="*/ f105 1 f47"/>
                  <a:gd name="f144" fmla="*/ f106 1 f48"/>
                  <a:gd name="f145" fmla="*/ f107 1 f47"/>
                  <a:gd name="f146" fmla="*/ f108 1 f47"/>
                  <a:gd name="f147" fmla="*/ f109 1 f48"/>
                  <a:gd name="f148" fmla="*/ f110 1 f47"/>
                  <a:gd name="f149" fmla="*/ f111 1 f48"/>
                  <a:gd name="f150" fmla="*/ f112 1 f47"/>
                  <a:gd name="f151" fmla="*/ f113 1 f48"/>
                  <a:gd name="f152" fmla="*/ f114 1 f47"/>
                  <a:gd name="f153" fmla="*/ f115 1 f48"/>
                  <a:gd name="f154" fmla="*/ f116 1 f48"/>
                  <a:gd name="f155" fmla="*/ f117 1 f48"/>
                  <a:gd name="f156" fmla="*/ f118 1 f47"/>
                  <a:gd name="f157" fmla="*/ f119 1 f47"/>
                  <a:gd name="f158" fmla="*/ f120 1 f47"/>
                  <a:gd name="f159" fmla="*/ f121 1 f48"/>
                  <a:gd name="f160" fmla="*/ f122 1 f48"/>
                  <a:gd name="f161" fmla="*/ f123 1 f48"/>
                  <a:gd name="f162" fmla="*/ f148 f42 1"/>
                  <a:gd name="f163" fmla="*/ f130 f42 1"/>
                  <a:gd name="f164" fmla="*/ f160 f43 1"/>
                  <a:gd name="f165" fmla="*/ f147 f43 1"/>
                  <a:gd name="f166" fmla="*/ f125 f42 1"/>
                  <a:gd name="f167" fmla="*/ f126 f43 1"/>
                  <a:gd name="f168" fmla="*/ f127 f42 1"/>
                  <a:gd name="f169" fmla="*/ f128 f43 1"/>
                  <a:gd name="f170" fmla="*/ f129 f43 1"/>
                  <a:gd name="f171" fmla="*/ f131 f43 1"/>
                  <a:gd name="f172" fmla="*/ f132 f42 1"/>
                  <a:gd name="f173" fmla="*/ f133 f43 1"/>
                  <a:gd name="f174" fmla="*/ f134 f42 1"/>
                  <a:gd name="f175" fmla="*/ f135 f43 1"/>
                  <a:gd name="f176" fmla="*/ f136 f42 1"/>
                  <a:gd name="f177" fmla="*/ f137 f43 1"/>
                  <a:gd name="f178" fmla="*/ f138 f42 1"/>
                  <a:gd name="f179" fmla="*/ f139 f43 1"/>
                  <a:gd name="f180" fmla="*/ f140 f43 1"/>
                  <a:gd name="f181" fmla="*/ f141 f42 1"/>
                  <a:gd name="f182" fmla="*/ f142 f43 1"/>
                  <a:gd name="f183" fmla="*/ f143 f42 1"/>
                  <a:gd name="f184" fmla="*/ f144 f43 1"/>
                  <a:gd name="f185" fmla="*/ f145 f42 1"/>
                  <a:gd name="f186" fmla="*/ f146 f42 1"/>
                  <a:gd name="f187" fmla="*/ f149 f43 1"/>
                  <a:gd name="f188" fmla="*/ f150 f42 1"/>
                  <a:gd name="f189" fmla="*/ f151 f43 1"/>
                  <a:gd name="f190" fmla="*/ f152 f42 1"/>
                  <a:gd name="f191" fmla="*/ f153 f43 1"/>
                  <a:gd name="f192" fmla="*/ f154 f43 1"/>
                  <a:gd name="f193" fmla="*/ f155 f43 1"/>
                  <a:gd name="f194" fmla="*/ f156 f42 1"/>
                  <a:gd name="f195" fmla="*/ f157 f42 1"/>
                  <a:gd name="f196" fmla="*/ f158 f42 1"/>
                  <a:gd name="f197" fmla="*/ f159 f43 1"/>
                  <a:gd name="f198" fmla="*/ f161 f4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24">
                    <a:pos x="f166" y="f167"/>
                  </a:cxn>
                  <a:cxn ang="f124">
                    <a:pos x="f168" y="f169"/>
                  </a:cxn>
                  <a:cxn ang="f124">
                    <a:pos x="f168" y="f170"/>
                  </a:cxn>
                  <a:cxn ang="f124">
                    <a:pos x="f163" y="f171"/>
                  </a:cxn>
                  <a:cxn ang="f124">
                    <a:pos x="f172" y="f173"/>
                  </a:cxn>
                  <a:cxn ang="f124">
                    <a:pos x="f174" y="f175"/>
                  </a:cxn>
                  <a:cxn ang="f124">
                    <a:pos x="f176" y="f177"/>
                  </a:cxn>
                  <a:cxn ang="f124">
                    <a:pos x="f178" y="f179"/>
                  </a:cxn>
                  <a:cxn ang="f124">
                    <a:pos x="f178" y="f180"/>
                  </a:cxn>
                  <a:cxn ang="f124">
                    <a:pos x="f178" y="f180"/>
                  </a:cxn>
                  <a:cxn ang="f124">
                    <a:pos x="f181" y="f182"/>
                  </a:cxn>
                  <a:cxn ang="f124">
                    <a:pos x="f183" y="f184"/>
                  </a:cxn>
                  <a:cxn ang="f124">
                    <a:pos x="f185" y="f184"/>
                  </a:cxn>
                  <a:cxn ang="f124">
                    <a:pos x="f186" y="f165"/>
                  </a:cxn>
                  <a:cxn ang="f124">
                    <a:pos x="f162" y="f180"/>
                  </a:cxn>
                  <a:cxn ang="f124">
                    <a:pos x="f162" y="f187"/>
                  </a:cxn>
                  <a:cxn ang="f124">
                    <a:pos x="f188" y="f189"/>
                  </a:cxn>
                  <a:cxn ang="f124">
                    <a:pos x="f190" y="f191"/>
                  </a:cxn>
                  <a:cxn ang="f124">
                    <a:pos x="f190" y="f192"/>
                  </a:cxn>
                  <a:cxn ang="f124">
                    <a:pos x="f190" y="f193"/>
                  </a:cxn>
                  <a:cxn ang="f124">
                    <a:pos x="f194" y="f170"/>
                  </a:cxn>
                  <a:cxn ang="f124">
                    <a:pos x="f195" y="f169"/>
                  </a:cxn>
                  <a:cxn ang="f124">
                    <a:pos x="f196" y="f197"/>
                  </a:cxn>
                  <a:cxn ang="f124">
                    <a:pos x="f178" y="f164"/>
                  </a:cxn>
                  <a:cxn ang="f124">
                    <a:pos x="f166" y="f198"/>
                  </a:cxn>
                  <a:cxn ang="f124">
                    <a:pos x="f166" y="f167"/>
                  </a:cxn>
                </a:cxnLst>
                <a:rect l="f162" t="f165" r="f163" b="f164"/>
                <a:pathLst>
                  <a:path w="210" h="352">
                    <a:moveTo>
                      <a:pt x="f8" y="f9"/>
                    </a:moveTo>
                    <a:lnTo>
                      <a:pt x="f10" y="f11"/>
                    </a:lnTo>
                    <a:lnTo>
                      <a:pt x="f10" y="f12"/>
                    </a:lnTo>
                    <a:lnTo>
                      <a:pt x="f6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0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6"/>
                    </a:lnTo>
                    <a:lnTo>
                      <a:pt x="f28" y="f5"/>
                    </a:lnTo>
                    <a:lnTo>
                      <a:pt x="f5" y="f22"/>
                    </a:lnTo>
                    <a:lnTo>
                      <a:pt x="f5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2" y="f34"/>
                    </a:lnTo>
                    <a:lnTo>
                      <a:pt x="f32" y="f35"/>
                    </a:lnTo>
                    <a:lnTo>
                      <a:pt x="f36" y="f12"/>
                    </a:lnTo>
                    <a:lnTo>
                      <a:pt x="f37" y="f11"/>
                    </a:lnTo>
                    <a:lnTo>
                      <a:pt x="f38" y="f39"/>
                    </a:lnTo>
                    <a:lnTo>
                      <a:pt x="f20" y="f7"/>
                    </a:lnTo>
                    <a:lnTo>
                      <a:pt x="f8" y="f40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69" name="Freeform 72"/>
              <p:cNvSpPr/>
              <p:nvPr/>
            </p:nvSpPr>
            <p:spPr>
              <a:xfrm>
                <a:off x="7595518" y="5471687"/>
                <a:ext cx="952649" cy="1111800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606"/>
                  <a:gd name="f8" fmla="val 704"/>
                  <a:gd name="f9" fmla="val 589"/>
                  <a:gd name="f10" fmla="val 72"/>
                  <a:gd name="f11" fmla="val 24"/>
                  <a:gd name="f12" fmla="val 581"/>
                  <a:gd name="f13" fmla="val 556"/>
                  <a:gd name="f14" fmla="val 564"/>
                  <a:gd name="f15" fmla="val 40"/>
                  <a:gd name="f16" fmla="val 530"/>
                  <a:gd name="f17" fmla="val 56"/>
                  <a:gd name="f18" fmla="val 471"/>
                  <a:gd name="f19" fmla="val 446"/>
                  <a:gd name="f20" fmla="val 412"/>
                  <a:gd name="f21" fmla="val 379"/>
                  <a:gd name="f22" fmla="val 328"/>
                  <a:gd name="f23" fmla="val 88"/>
                  <a:gd name="f24" fmla="val 286"/>
                  <a:gd name="f25" fmla="val 104"/>
                  <a:gd name="f26" fmla="val 244"/>
                  <a:gd name="f27" fmla="val 236"/>
                  <a:gd name="f28" fmla="val 136"/>
                  <a:gd name="f29" fmla="val 168"/>
                  <a:gd name="f30" fmla="val 144"/>
                  <a:gd name="f31" fmla="val 134"/>
                  <a:gd name="f32" fmla="val 184"/>
                  <a:gd name="f33" fmla="val 109"/>
                  <a:gd name="f34" fmla="val 75"/>
                  <a:gd name="f35" fmla="val 200"/>
                  <a:gd name="f36" fmla="val 67"/>
                  <a:gd name="f37" fmla="val 232"/>
                  <a:gd name="f38" fmla="val 50"/>
                  <a:gd name="f39" fmla="val 248"/>
                  <a:gd name="f40" fmla="val 288"/>
                  <a:gd name="f41" fmla="val 16"/>
                  <a:gd name="f42" fmla="val 304"/>
                  <a:gd name="f43" fmla="val 344"/>
                  <a:gd name="f44" fmla="val 352"/>
                  <a:gd name="f45" fmla="val 33"/>
                  <a:gd name="f46" fmla="val 392"/>
                  <a:gd name="f47" fmla="val 424"/>
                  <a:gd name="f48" fmla="val 59"/>
                  <a:gd name="f49" fmla="val 464"/>
                  <a:gd name="f50" fmla="val 92"/>
                  <a:gd name="f51" fmla="val 118"/>
                  <a:gd name="f52" fmla="val 480"/>
                  <a:gd name="f53" fmla="val 202"/>
                  <a:gd name="f54" fmla="val 472"/>
                  <a:gd name="f55" fmla="val 362"/>
                  <a:gd name="f56" fmla="val 337"/>
                  <a:gd name="f57" fmla="val 496"/>
                  <a:gd name="f58" fmla="val 512"/>
                  <a:gd name="f59" fmla="val 294"/>
                  <a:gd name="f60" fmla="val 261"/>
                  <a:gd name="f61" fmla="val 504"/>
                  <a:gd name="f62" fmla="val 210"/>
                  <a:gd name="f63" fmla="val 488"/>
                  <a:gd name="f64" fmla="val 185"/>
                  <a:gd name="f65" fmla="val 160"/>
                  <a:gd name="f66" fmla="val 552"/>
                  <a:gd name="f67" fmla="val 568"/>
                  <a:gd name="f68" fmla="val 584"/>
                  <a:gd name="f69" fmla="val 592"/>
                  <a:gd name="f70" fmla="val 624"/>
                  <a:gd name="f71" fmla="val 672"/>
                  <a:gd name="f72" fmla="val 252"/>
                  <a:gd name="f73" fmla="val 648"/>
                  <a:gd name="f74" fmla="val 278"/>
                  <a:gd name="f75" fmla="val 656"/>
                  <a:gd name="f76" fmla="val 311"/>
                  <a:gd name="f77" fmla="val 396"/>
                  <a:gd name="f78" fmla="val 688"/>
                  <a:gd name="f79" fmla="val 353"/>
                  <a:gd name="f80" fmla="val 576"/>
                  <a:gd name="f81" fmla="val 370"/>
                  <a:gd name="f82" fmla="val 600"/>
                  <a:gd name="f83" fmla="val 387"/>
                  <a:gd name="f84" fmla="val 560"/>
                  <a:gd name="f85" fmla="val 528"/>
                  <a:gd name="f86" fmla="val 404"/>
                  <a:gd name="f87" fmla="val 455"/>
                  <a:gd name="f88" fmla="val 438"/>
                  <a:gd name="f89" fmla="val 448"/>
                  <a:gd name="f90" fmla="val 514"/>
                  <a:gd name="f91" fmla="val 463"/>
                  <a:gd name="f92" fmla="val 440"/>
                  <a:gd name="f93" fmla="val 421"/>
                  <a:gd name="f94" fmla="val 408"/>
                  <a:gd name="f95" fmla="val 384"/>
                  <a:gd name="f96" fmla="val 400"/>
                  <a:gd name="f97" fmla="val 345"/>
                  <a:gd name="f98" fmla="val 416"/>
                  <a:gd name="f99" fmla="val 376"/>
                  <a:gd name="f100" fmla="val 336"/>
                  <a:gd name="f101" fmla="val 320"/>
                  <a:gd name="f102" fmla="val 269"/>
                  <a:gd name="f103" fmla="val 240"/>
                  <a:gd name="f104" fmla="val 224"/>
                  <a:gd name="f105" fmla="val 264"/>
                  <a:gd name="f106" fmla="val 208"/>
                  <a:gd name="f107" fmla="val 497"/>
                  <a:gd name="f108" fmla="val 112"/>
                  <a:gd name="f109" fmla="val 539"/>
                  <a:gd name="f110" fmla="val 573"/>
                  <a:gd name="f111" fmla="val 128"/>
                  <a:gd name="f112" fmla="val 598"/>
                  <a:gd name="f113" fmla="val 96"/>
                  <a:gd name="f114" fmla="+- 0 0 -90"/>
                  <a:gd name="f115" fmla="*/ f4 1 606"/>
                  <a:gd name="f116" fmla="*/ f5 1 704"/>
                  <a:gd name="f117" fmla="+- f8 0 f6"/>
                  <a:gd name="f118" fmla="+- f7 0 f6"/>
                  <a:gd name="f119" fmla="*/ f114 f0 1"/>
                  <a:gd name="f120" fmla="*/ f118 1 606"/>
                  <a:gd name="f121" fmla="*/ f117 1 704"/>
                  <a:gd name="f122" fmla="*/ 606 f118 1"/>
                  <a:gd name="f123" fmla="*/ 24 f117 1"/>
                  <a:gd name="f124" fmla="*/ 556 f118 1"/>
                  <a:gd name="f125" fmla="*/ 0 f117 1"/>
                  <a:gd name="f126" fmla="*/ 530 f118 1"/>
                  <a:gd name="f127" fmla="*/ 56 f117 1"/>
                  <a:gd name="f128" fmla="*/ 446 f118 1"/>
                  <a:gd name="f129" fmla="*/ 72 f117 1"/>
                  <a:gd name="f130" fmla="*/ 379 f118 1"/>
                  <a:gd name="f131" fmla="*/ 286 f118 1"/>
                  <a:gd name="f132" fmla="*/ 104 f117 1"/>
                  <a:gd name="f133" fmla="*/ 236 f118 1"/>
                  <a:gd name="f134" fmla="*/ 136 f117 1"/>
                  <a:gd name="f135" fmla="*/ 134 f118 1"/>
                  <a:gd name="f136" fmla="*/ 184 f117 1"/>
                  <a:gd name="f137" fmla="*/ 75 f118 1"/>
                  <a:gd name="f138" fmla="*/ 200 f117 1"/>
                  <a:gd name="f139" fmla="*/ 232 f117 1"/>
                  <a:gd name="f140" fmla="*/ 50 f118 1"/>
                  <a:gd name="f141" fmla="*/ 288 f117 1"/>
                  <a:gd name="f142" fmla="*/ 16 f118 1"/>
                  <a:gd name="f143" fmla="*/ 344 f117 1"/>
                  <a:gd name="f144" fmla="*/ 33 f118 1"/>
                  <a:gd name="f145" fmla="*/ 392 f117 1"/>
                  <a:gd name="f146" fmla="*/ 59 f118 1"/>
                  <a:gd name="f147" fmla="*/ 464 f117 1"/>
                  <a:gd name="f148" fmla="*/ 118 f118 1"/>
                  <a:gd name="f149" fmla="*/ 480 f117 1"/>
                  <a:gd name="f150" fmla="*/ 472 f117 1"/>
                  <a:gd name="f151" fmla="*/ 337 f118 1"/>
                  <a:gd name="f152" fmla="*/ 496 f117 1"/>
                  <a:gd name="f153" fmla="*/ 294 f118 1"/>
                  <a:gd name="f154" fmla="*/ 512 f117 1"/>
                  <a:gd name="f155" fmla="*/ 210 f118 1"/>
                  <a:gd name="f156" fmla="*/ 488 f117 1"/>
                  <a:gd name="f157" fmla="*/ 160 f118 1"/>
                  <a:gd name="f158" fmla="*/ 568 f117 1"/>
                  <a:gd name="f159" fmla="*/ 202 f118 1"/>
                  <a:gd name="f160" fmla="*/ 592 f117 1"/>
                  <a:gd name="f161" fmla="*/ 672 f117 1"/>
                  <a:gd name="f162" fmla="*/ 278 f118 1"/>
                  <a:gd name="f163" fmla="*/ 656 f117 1"/>
                  <a:gd name="f164" fmla="*/ 328 f118 1"/>
                  <a:gd name="f165" fmla="*/ 370 f118 1"/>
                  <a:gd name="f166" fmla="*/ 584 f117 1"/>
                  <a:gd name="f167" fmla="*/ 387 f118 1"/>
                  <a:gd name="f168" fmla="*/ 576 f117 1"/>
                  <a:gd name="f169" fmla="*/ 353 f118 1"/>
                  <a:gd name="f170" fmla="*/ 528 f117 1"/>
                  <a:gd name="f171" fmla="*/ 455 f118 1"/>
                  <a:gd name="f172" fmla="*/ 438 f118 1"/>
                  <a:gd name="f173" fmla="*/ 448 f117 1"/>
                  <a:gd name="f174" fmla="*/ 480 f118 1"/>
                  <a:gd name="f175" fmla="*/ 463 f118 1"/>
                  <a:gd name="f176" fmla="*/ 440 f117 1"/>
                  <a:gd name="f177" fmla="*/ 384 f117 1"/>
                  <a:gd name="f178" fmla="*/ 400 f117 1"/>
                  <a:gd name="f179" fmla="*/ 311 f118 1"/>
                  <a:gd name="f180" fmla="*/ 408 f117 1"/>
                  <a:gd name="f181" fmla="*/ 376 f117 1"/>
                  <a:gd name="f182" fmla="*/ 360 f117 1"/>
                  <a:gd name="f183" fmla="*/ 320 f118 1"/>
                  <a:gd name="f184" fmla="*/ 320 f117 1"/>
                  <a:gd name="f185" fmla="*/ 240 f117 1"/>
                  <a:gd name="f186" fmla="*/ 261 f118 1"/>
                  <a:gd name="f187" fmla="*/ 264 f117 1"/>
                  <a:gd name="f188" fmla="*/ 362 f118 1"/>
                  <a:gd name="f189" fmla="*/ 208 f117 1"/>
                  <a:gd name="f190" fmla="*/ 144 f117 1"/>
                  <a:gd name="f191" fmla="*/ 497 f118 1"/>
                  <a:gd name="f192" fmla="*/ 112 f117 1"/>
                  <a:gd name="f193" fmla="*/ 564 f118 1"/>
                  <a:gd name="f194" fmla="*/ 598 f118 1"/>
                  <a:gd name="f195" fmla="*/ 96 f117 1"/>
                  <a:gd name="f196" fmla="*/ 0 f118 1"/>
                  <a:gd name="f197" fmla="*/ 704 f117 1"/>
                  <a:gd name="f198" fmla="*/ f119 1 f3"/>
                  <a:gd name="f199" fmla="*/ f122 1 606"/>
                  <a:gd name="f200" fmla="*/ f123 1 704"/>
                  <a:gd name="f201" fmla="*/ f124 1 606"/>
                  <a:gd name="f202" fmla="*/ f125 1 704"/>
                  <a:gd name="f203" fmla="*/ f126 1 606"/>
                  <a:gd name="f204" fmla="*/ f127 1 704"/>
                  <a:gd name="f205" fmla="*/ f128 1 606"/>
                  <a:gd name="f206" fmla="*/ f129 1 704"/>
                  <a:gd name="f207" fmla="*/ f130 1 606"/>
                  <a:gd name="f208" fmla="*/ f131 1 606"/>
                  <a:gd name="f209" fmla="*/ f132 1 704"/>
                  <a:gd name="f210" fmla="*/ f133 1 606"/>
                  <a:gd name="f211" fmla="*/ f134 1 704"/>
                  <a:gd name="f212" fmla="*/ f135 1 606"/>
                  <a:gd name="f213" fmla="*/ f136 1 704"/>
                  <a:gd name="f214" fmla="*/ f137 1 606"/>
                  <a:gd name="f215" fmla="*/ f138 1 704"/>
                  <a:gd name="f216" fmla="*/ f139 1 704"/>
                  <a:gd name="f217" fmla="*/ f140 1 606"/>
                  <a:gd name="f218" fmla="*/ f141 1 704"/>
                  <a:gd name="f219" fmla="*/ f142 1 606"/>
                  <a:gd name="f220" fmla="*/ f143 1 704"/>
                  <a:gd name="f221" fmla="*/ f144 1 606"/>
                  <a:gd name="f222" fmla="*/ f145 1 704"/>
                  <a:gd name="f223" fmla="*/ f146 1 606"/>
                  <a:gd name="f224" fmla="*/ f147 1 704"/>
                  <a:gd name="f225" fmla="*/ f148 1 606"/>
                  <a:gd name="f226" fmla="*/ f149 1 704"/>
                  <a:gd name="f227" fmla="*/ f150 1 704"/>
                  <a:gd name="f228" fmla="*/ f151 1 606"/>
                  <a:gd name="f229" fmla="*/ f152 1 704"/>
                  <a:gd name="f230" fmla="*/ f153 1 606"/>
                  <a:gd name="f231" fmla="*/ f154 1 704"/>
                  <a:gd name="f232" fmla="*/ f155 1 606"/>
                  <a:gd name="f233" fmla="*/ f156 1 704"/>
                  <a:gd name="f234" fmla="*/ f157 1 606"/>
                  <a:gd name="f235" fmla="*/ f158 1 704"/>
                  <a:gd name="f236" fmla="*/ f159 1 606"/>
                  <a:gd name="f237" fmla="*/ f160 1 704"/>
                  <a:gd name="f238" fmla="*/ f161 1 704"/>
                  <a:gd name="f239" fmla="*/ f162 1 606"/>
                  <a:gd name="f240" fmla="*/ f163 1 704"/>
                  <a:gd name="f241" fmla="*/ f164 1 606"/>
                  <a:gd name="f242" fmla="*/ f165 1 606"/>
                  <a:gd name="f243" fmla="*/ f166 1 704"/>
                  <a:gd name="f244" fmla="*/ f167 1 606"/>
                  <a:gd name="f245" fmla="*/ f168 1 704"/>
                  <a:gd name="f246" fmla="*/ f169 1 606"/>
                  <a:gd name="f247" fmla="*/ f170 1 704"/>
                  <a:gd name="f248" fmla="*/ f171 1 606"/>
                  <a:gd name="f249" fmla="*/ f172 1 606"/>
                  <a:gd name="f250" fmla="*/ f173 1 704"/>
                  <a:gd name="f251" fmla="*/ f174 1 606"/>
                  <a:gd name="f252" fmla="*/ f175 1 606"/>
                  <a:gd name="f253" fmla="*/ f176 1 704"/>
                  <a:gd name="f254" fmla="*/ f177 1 704"/>
                  <a:gd name="f255" fmla="*/ f178 1 704"/>
                  <a:gd name="f256" fmla="*/ f179 1 606"/>
                  <a:gd name="f257" fmla="*/ f180 1 704"/>
                  <a:gd name="f258" fmla="*/ f181 1 704"/>
                  <a:gd name="f259" fmla="*/ f182 1 704"/>
                  <a:gd name="f260" fmla="*/ f183 1 606"/>
                  <a:gd name="f261" fmla="*/ f184 1 704"/>
                  <a:gd name="f262" fmla="*/ f185 1 704"/>
                  <a:gd name="f263" fmla="*/ f186 1 606"/>
                  <a:gd name="f264" fmla="*/ f187 1 704"/>
                  <a:gd name="f265" fmla="*/ f188 1 606"/>
                  <a:gd name="f266" fmla="*/ f189 1 704"/>
                  <a:gd name="f267" fmla="*/ f190 1 704"/>
                  <a:gd name="f268" fmla="*/ f191 1 606"/>
                  <a:gd name="f269" fmla="*/ f192 1 704"/>
                  <a:gd name="f270" fmla="*/ f193 1 606"/>
                  <a:gd name="f271" fmla="*/ f194 1 606"/>
                  <a:gd name="f272" fmla="*/ f195 1 704"/>
                  <a:gd name="f273" fmla="*/ f196 1 606"/>
                  <a:gd name="f274" fmla="*/ f197 1 704"/>
                  <a:gd name="f275" fmla="+- f198 0 f1"/>
                  <a:gd name="f276" fmla="*/ f199 1 f120"/>
                  <a:gd name="f277" fmla="*/ f200 1 f121"/>
                  <a:gd name="f278" fmla="*/ f201 1 f120"/>
                  <a:gd name="f279" fmla="*/ f202 1 f121"/>
                  <a:gd name="f280" fmla="*/ f203 1 f120"/>
                  <a:gd name="f281" fmla="*/ f204 1 f121"/>
                  <a:gd name="f282" fmla="*/ f205 1 f120"/>
                  <a:gd name="f283" fmla="*/ f206 1 f121"/>
                  <a:gd name="f284" fmla="*/ f207 1 f120"/>
                  <a:gd name="f285" fmla="*/ f208 1 f120"/>
                  <a:gd name="f286" fmla="*/ f209 1 f121"/>
                  <a:gd name="f287" fmla="*/ f210 1 f120"/>
                  <a:gd name="f288" fmla="*/ f211 1 f121"/>
                  <a:gd name="f289" fmla="*/ f212 1 f120"/>
                  <a:gd name="f290" fmla="*/ f213 1 f121"/>
                  <a:gd name="f291" fmla="*/ f214 1 f120"/>
                  <a:gd name="f292" fmla="*/ f215 1 f121"/>
                  <a:gd name="f293" fmla="*/ f216 1 f121"/>
                  <a:gd name="f294" fmla="*/ f217 1 f120"/>
                  <a:gd name="f295" fmla="*/ f218 1 f121"/>
                  <a:gd name="f296" fmla="*/ f219 1 f120"/>
                  <a:gd name="f297" fmla="*/ f220 1 f121"/>
                  <a:gd name="f298" fmla="*/ f221 1 f120"/>
                  <a:gd name="f299" fmla="*/ f222 1 f121"/>
                  <a:gd name="f300" fmla="*/ f223 1 f120"/>
                  <a:gd name="f301" fmla="*/ f224 1 f121"/>
                  <a:gd name="f302" fmla="*/ f225 1 f120"/>
                  <a:gd name="f303" fmla="*/ f226 1 f121"/>
                  <a:gd name="f304" fmla="*/ f227 1 f121"/>
                  <a:gd name="f305" fmla="*/ f228 1 f120"/>
                  <a:gd name="f306" fmla="*/ f229 1 f121"/>
                  <a:gd name="f307" fmla="*/ f230 1 f120"/>
                  <a:gd name="f308" fmla="*/ f231 1 f121"/>
                  <a:gd name="f309" fmla="*/ f232 1 f120"/>
                  <a:gd name="f310" fmla="*/ f233 1 f121"/>
                  <a:gd name="f311" fmla="*/ f234 1 f120"/>
                  <a:gd name="f312" fmla="*/ f235 1 f121"/>
                  <a:gd name="f313" fmla="*/ f236 1 f120"/>
                  <a:gd name="f314" fmla="*/ f237 1 f121"/>
                  <a:gd name="f315" fmla="*/ f238 1 f121"/>
                  <a:gd name="f316" fmla="*/ f239 1 f120"/>
                  <a:gd name="f317" fmla="*/ f240 1 f121"/>
                  <a:gd name="f318" fmla="*/ f241 1 f120"/>
                  <a:gd name="f319" fmla="*/ f242 1 f120"/>
                  <a:gd name="f320" fmla="*/ f243 1 f121"/>
                  <a:gd name="f321" fmla="*/ f244 1 f120"/>
                  <a:gd name="f322" fmla="*/ f245 1 f121"/>
                  <a:gd name="f323" fmla="*/ f246 1 f120"/>
                  <a:gd name="f324" fmla="*/ f247 1 f121"/>
                  <a:gd name="f325" fmla="*/ f248 1 f120"/>
                  <a:gd name="f326" fmla="*/ f249 1 f120"/>
                  <a:gd name="f327" fmla="*/ f250 1 f121"/>
                  <a:gd name="f328" fmla="*/ f251 1 f120"/>
                  <a:gd name="f329" fmla="*/ f252 1 f120"/>
                  <a:gd name="f330" fmla="*/ f253 1 f121"/>
                  <a:gd name="f331" fmla="*/ f254 1 f121"/>
                  <a:gd name="f332" fmla="*/ f255 1 f121"/>
                  <a:gd name="f333" fmla="*/ f256 1 f120"/>
                  <a:gd name="f334" fmla="*/ f257 1 f121"/>
                  <a:gd name="f335" fmla="*/ f258 1 f121"/>
                  <a:gd name="f336" fmla="*/ f259 1 f121"/>
                  <a:gd name="f337" fmla="*/ f260 1 f120"/>
                  <a:gd name="f338" fmla="*/ f261 1 f121"/>
                  <a:gd name="f339" fmla="*/ f262 1 f121"/>
                  <a:gd name="f340" fmla="*/ f263 1 f120"/>
                  <a:gd name="f341" fmla="*/ f264 1 f121"/>
                  <a:gd name="f342" fmla="*/ f265 1 f120"/>
                  <a:gd name="f343" fmla="*/ f266 1 f121"/>
                  <a:gd name="f344" fmla="*/ f267 1 f121"/>
                  <a:gd name="f345" fmla="*/ f268 1 f120"/>
                  <a:gd name="f346" fmla="*/ f269 1 f121"/>
                  <a:gd name="f347" fmla="*/ f270 1 f120"/>
                  <a:gd name="f348" fmla="*/ f271 1 f120"/>
                  <a:gd name="f349" fmla="*/ f272 1 f121"/>
                  <a:gd name="f350" fmla="*/ f273 1 f120"/>
                  <a:gd name="f351" fmla="*/ f274 1 f121"/>
                  <a:gd name="f352" fmla="*/ f350 f115 1"/>
                  <a:gd name="f353" fmla="*/ f276 f115 1"/>
                  <a:gd name="f354" fmla="*/ f351 f116 1"/>
                  <a:gd name="f355" fmla="*/ f279 f116 1"/>
                  <a:gd name="f356" fmla="*/ f277 f116 1"/>
                  <a:gd name="f357" fmla="*/ f278 f115 1"/>
                  <a:gd name="f358" fmla="*/ f280 f115 1"/>
                  <a:gd name="f359" fmla="*/ f281 f116 1"/>
                  <a:gd name="f360" fmla="*/ f282 f115 1"/>
                  <a:gd name="f361" fmla="*/ f283 f116 1"/>
                  <a:gd name="f362" fmla="*/ f284 f115 1"/>
                  <a:gd name="f363" fmla="*/ f285 f115 1"/>
                  <a:gd name="f364" fmla="*/ f286 f116 1"/>
                  <a:gd name="f365" fmla="*/ f287 f115 1"/>
                  <a:gd name="f366" fmla="*/ f288 f116 1"/>
                  <a:gd name="f367" fmla="*/ f289 f115 1"/>
                  <a:gd name="f368" fmla="*/ f290 f116 1"/>
                  <a:gd name="f369" fmla="*/ f291 f115 1"/>
                  <a:gd name="f370" fmla="*/ f292 f116 1"/>
                  <a:gd name="f371" fmla="*/ f293 f116 1"/>
                  <a:gd name="f372" fmla="*/ f294 f115 1"/>
                  <a:gd name="f373" fmla="*/ f295 f116 1"/>
                  <a:gd name="f374" fmla="*/ f296 f115 1"/>
                  <a:gd name="f375" fmla="*/ f297 f116 1"/>
                  <a:gd name="f376" fmla="*/ f298 f115 1"/>
                  <a:gd name="f377" fmla="*/ f299 f116 1"/>
                  <a:gd name="f378" fmla="*/ f300 f115 1"/>
                  <a:gd name="f379" fmla="*/ f301 f116 1"/>
                  <a:gd name="f380" fmla="*/ f302 f115 1"/>
                  <a:gd name="f381" fmla="*/ f303 f116 1"/>
                  <a:gd name="f382" fmla="*/ f304 f116 1"/>
                  <a:gd name="f383" fmla="*/ f305 f115 1"/>
                  <a:gd name="f384" fmla="*/ f306 f116 1"/>
                  <a:gd name="f385" fmla="*/ f307 f115 1"/>
                  <a:gd name="f386" fmla="*/ f308 f116 1"/>
                  <a:gd name="f387" fmla="*/ f309 f115 1"/>
                  <a:gd name="f388" fmla="*/ f310 f116 1"/>
                  <a:gd name="f389" fmla="*/ f311 f115 1"/>
                  <a:gd name="f390" fmla="*/ f312 f116 1"/>
                  <a:gd name="f391" fmla="*/ f313 f115 1"/>
                  <a:gd name="f392" fmla="*/ f314 f116 1"/>
                  <a:gd name="f393" fmla="*/ f315 f116 1"/>
                  <a:gd name="f394" fmla="*/ f316 f115 1"/>
                  <a:gd name="f395" fmla="*/ f317 f116 1"/>
                  <a:gd name="f396" fmla="*/ f318 f115 1"/>
                  <a:gd name="f397" fmla="*/ f319 f115 1"/>
                  <a:gd name="f398" fmla="*/ f320 f116 1"/>
                  <a:gd name="f399" fmla="*/ f321 f115 1"/>
                  <a:gd name="f400" fmla="*/ f322 f116 1"/>
                  <a:gd name="f401" fmla="*/ f323 f115 1"/>
                  <a:gd name="f402" fmla="*/ f324 f116 1"/>
                  <a:gd name="f403" fmla="*/ f325 f115 1"/>
                  <a:gd name="f404" fmla="*/ f326 f115 1"/>
                  <a:gd name="f405" fmla="*/ f327 f116 1"/>
                  <a:gd name="f406" fmla="*/ f328 f115 1"/>
                  <a:gd name="f407" fmla="*/ f329 f115 1"/>
                  <a:gd name="f408" fmla="*/ f330 f116 1"/>
                  <a:gd name="f409" fmla="*/ f331 f116 1"/>
                  <a:gd name="f410" fmla="*/ f332 f116 1"/>
                  <a:gd name="f411" fmla="*/ f333 f115 1"/>
                  <a:gd name="f412" fmla="*/ f334 f116 1"/>
                  <a:gd name="f413" fmla="*/ f335 f116 1"/>
                  <a:gd name="f414" fmla="*/ f336 f116 1"/>
                  <a:gd name="f415" fmla="*/ f337 f115 1"/>
                  <a:gd name="f416" fmla="*/ f338 f116 1"/>
                  <a:gd name="f417" fmla="*/ f339 f116 1"/>
                  <a:gd name="f418" fmla="*/ f340 f115 1"/>
                  <a:gd name="f419" fmla="*/ f341 f116 1"/>
                  <a:gd name="f420" fmla="*/ f342 f115 1"/>
                  <a:gd name="f421" fmla="*/ f343 f116 1"/>
                  <a:gd name="f422" fmla="*/ f344 f116 1"/>
                  <a:gd name="f423" fmla="*/ f345 f115 1"/>
                  <a:gd name="f424" fmla="*/ f346 f116 1"/>
                  <a:gd name="f425" fmla="*/ f347 f115 1"/>
                  <a:gd name="f426" fmla="*/ f348 f115 1"/>
                  <a:gd name="f427" fmla="*/ f349 f11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5">
                    <a:pos x="f353" y="f356"/>
                  </a:cxn>
                  <a:cxn ang="f275">
                    <a:pos x="f357" y="f355"/>
                  </a:cxn>
                  <a:cxn ang="f275">
                    <a:pos x="f358" y="f359"/>
                  </a:cxn>
                  <a:cxn ang="f275">
                    <a:pos x="f360" y="f361"/>
                  </a:cxn>
                  <a:cxn ang="f275">
                    <a:pos x="f362" y="f359"/>
                  </a:cxn>
                  <a:cxn ang="f275">
                    <a:pos x="f363" y="f364"/>
                  </a:cxn>
                  <a:cxn ang="f275">
                    <a:pos x="f365" y="f366"/>
                  </a:cxn>
                  <a:cxn ang="f275">
                    <a:pos x="f367" y="f368"/>
                  </a:cxn>
                  <a:cxn ang="f275">
                    <a:pos x="f369" y="f370"/>
                  </a:cxn>
                  <a:cxn ang="f275">
                    <a:pos x="f369" y="f371"/>
                  </a:cxn>
                  <a:cxn ang="f275">
                    <a:pos x="f372" y="f373"/>
                  </a:cxn>
                  <a:cxn ang="f275">
                    <a:pos x="f374" y="f375"/>
                  </a:cxn>
                  <a:cxn ang="f275">
                    <a:pos x="f376" y="f377"/>
                  </a:cxn>
                  <a:cxn ang="f275">
                    <a:pos x="f378" y="f379"/>
                  </a:cxn>
                  <a:cxn ang="f275">
                    <a:pos x="f380" y="f381"/>
                  </a:cxn>
                  <a:cxn ang="f275">
                    <a:pos x="f363" y="f382"/>
                  </a:cxn>
                  <a:cxn ang="f275">
                    <a:pos x="f383" y="f384"/>
                  </a:cxn>
                  <a:cxn ang="f275">
                    <a:pos x="f385" y="f386"/>
                  </a:cxn>
                  <a:cxn ang="f275">
                    <a:pos x="f387" y="f388"/>
                  </a:cxn>
                  <a:cxn ang="f275">
                    <a:pos x="f389" y="f386"/>
                  </a:cxn>
                  <a:cxn ang="f275">
                    <a:pos x="f389" y="f390"/>
                  </a:cxn>
                  <a:cxn ang="f275">
                    <a:pos x="f391" y="f392"/>
                  </a:cxn>
                  <a:cxn ang="f275">
                    <a:pos x="f365" y="f393"/>
                  </a:cxn>
                  <a:cxn ang="f275">
                    <a:pos x="f394" y="f395"/>
                  </a:cxn>
                  <a:cxn ang="f275">
                    <a:pos x="f383" y="f395"/>
                  </a:cxn>
                  <a:cxn ang="f275">
                    <a:pos x="f396" y="f390"/>
                  </a:cxn>
                  <a:cxn ang="f275">
                    <a:pos x="f397" y="f398"/>
                  </a:cxn>
                  <a:cxn ang="f275">
                    <a:pos x="f399" y="f400"/>
                  </a:cxn>
                  <a:cxn ang="f275">
                    <a:pos x="f401" y="f402"/>
                  </a:cxn>
                  <a:cxn ang="f275">
                    <a:pos x="f403" y="f402"/>
                  </a:cxn>
                  <a:cxn ang="f275">
                    <a:pos x="f404" y="f379"/>
                  </a:cxn>
                  <a:cxn ang="f275">
                    <a:pos x="f404" y="f405"/>
                  </a:cxn>
                  <a:cxn ang="f275">
                    <a:pos x="f406" y="f381"/>
                  </a:cxn>
                  <a:cxn ang="f275">
                    <a:pos x="f407" y="f408"/>
                  </a:cxn>
                  <a:cxn ang="f275">
                    <a:pos x="f401" y="f409"/>
                  </a:cxn>
                  <a:cxn ang="f275">
                    <a:pos x="f383" y="f410"/>
                  </a:cxn>
                  <a:cxn ang="f275">
                    <a:pos x="f411" y="f412"/>
                  </a:cxn>
                  <a:cxn ang="f275">
                    <a:pos x="f385" y="f413"/>
                  </a:cxn>
                  <a:cxn ang="f275">
                    <a:pos x="f383" y="f414"/>
                  </a:cxn>
                  <a:cxn ang="f275">
                    <a:pos x="f415" y="f416"/>
                  </a:cxn>
                  <a:cxn ang="f275">
                    <a:pos x="f365" y="f417"/>
                  </a:cxn>
                  <a:cxn ang="f275">
                    <a:pos x="f418" y="f370"/>
                  </a:cxn>
                  <a:cxn ang="f275">
                    <a:pos x="f385" y="f371"/>
                  </a:cxn>
                  <a:cxn ang="f275">
                    <a:pos x="f383" y="f419"/>
                  </a:cxn>
                  <a:cxn ang="f275">
                    <a:pos x="f420" y="f421"/>
                  </a:cxn>
                  <a:cxn ang="f275">
                    <a:pos x="f399" y="f422"/>
                  </a:cxn>
                  <a:cxn ang="f275">
                    <a:pos x="f423" y="f424"/>
                  </a:cxn>
                  <a:cxn ang="f275">
                    <a:pos x="f425" y="f424"/>
                  </a:cxn>
                  <a:cxn ang="f275">
                    <a:pos x="f426" y="f427"/>
                  </a:cxn>
                </a:cxnLst>
                <a:rect l="f352" t="f355" r="f353" b="f354"/>
                <a:pathLst>
                  <a:path w="606" h="704">
                    <a:moveTo>
                      <a:pt x="f9" y="f10"/>
                    </a:moveTo>
                    <a:lnTo>
                      <a:pt x="f7" y="f11"/>
                    </a:lnTo>
                    <a:lnTo>
                      <a:pt x="f12" y="f6"/>
                    </a:lnTo>
                    <a:lnTo>
                      <a:pt x="f13" y="f6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0"/>
                    </a:lnTo>
                    <a:lnTo>
                      <a:pt x="f19" y="f10"/>
                    </a:lnTo>
                    <a:lnTo>
                      <a:pt x="f20" y="f10"/>
                    </a:lnTo>
                    <a:lnTo>
                      <a:pt x="f21" y="f17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5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2"/>
                    </a:lnTo>
                    <a:lnTo>
                      <a:pt x="f34" y="f35"/>
                    </a:lnTo>
                    <a:lnTo>
                      <a:pt x="f36" y="f35"/>
                    </a:lnTo>
                    <a:lnTo>
                      <a:pt x="f34" y="f37"/>
                    </a:lnTo>
                    <a:lnTo>
                      <a:pt x="f38" y="f39"/>
                    </a:lnTo>
                    <a:lnTo>
                      <a:pt x="f38" y="f40"/>
                    </a:lnTo>
                    <a:lnTo>
                      <a:pt x="f41" y="f42"/>
                    </a:lnTo>
                    <a:lnTo>
                      <a:pt x="f41" y="f43"/>
                    </a:lnTo>
                    <a:lnTo>
                      <a:pt x="f6" y="f44"/>
                    </a:lnTo>
                    <a:lnTo>
                      <a:pt x="f45" y="f46"/>
                    </a:lnTo>
                    <a:lnTo>
                      <a:pt x="f34" y="f47"/>
                    </a:lnTo>
                    <a:lnTo>
                      <a:pt x="f48" y="f49"/>
                    </a:lnTo>
                    <a:lnTo>
                      <a:pt x="f50" y="f49"/>
                    </a:lnTo>
                    <a:lnTo>
                      <a:pt x="f51" y="f52"/>
                    </a:lnTo>
                    <a:lnTo>
                      <a:pt x="f53" y="f52"/>
                    </a:lnTo>
                    <a:lnTo>
                      <a:pt x="f24" y="f54"/>
                    </a:lnTo>
                    <a:lnTo>
                      <a:pt x="f55" y="f52"/>
                    </a:lnTo>
                    <a:lnTo>
                      <a:pt x="f56" y="f57"/>
                    </a:lnTo>
                    <a:lnTo>
                      <a:pt x="f22" y="f58"/>
                    </a:lnTo>
                    <a:lnTo>
                      <a:pt x="f59" y="f58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1"/>
                    </a:lnTo>
                    <a:lnTo>
                      <a:pt x="f65" y="f58"/>
                    </a:lnTo>
                    <a:lnTo>
                      <a:pt x="f31" y="f66"/>
                    </a:lnTo>
                    <a:lnTo>
                      <a:pt x="f65" y="f67"/>
                    </a:lnTo>
                    <a:lnTo>
                      <a:pt x="f64" y="f68"/>
                    </a:lnTo>
                    <a:lnTo>
                      <a:pt x="f53" y="f69"/>
                    </a:lnTo>
                    <a:lnTo>
                      <a:pt x="f62" y="f70"/>
                    </a:lnTo>
                    <a:lnTo>
                      <a:pt x="f27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8"/>
                    </a:lnTo>
                    <a:lnTo>
                      <a:pt x="f56" y="f75"/>
                    </a:lnTo>
                    <a:lnTo>
                      <a:pt x="f77" y="f78"/>
                    </a:lnTo>
                    <a:lnTo>
                      <a:pt x="f22" y="f67"/>
                    </a:lnTo>
                    <a:lnTo>
                      <a:pt x="f79" y="f80"/>
                    </a:lnTo>
                    <a:lnTo>
                      <a:pt x="f81" y="f68"/>
                    </a:lnTo>
                    <a:lnTo>
                      <a:pt x="f81" y="f82"/>
                    </a:lnTo>
                    <a:lnTo>
                      <a:pt x="f83" y="f80"/>
                    </a:lnTo>
                    <a:lnTo>
                      <a:pt x="f20" y="f84"/>
                    </a:lnTo>
                    <a:lnTo>
                      <a:pt x="f79" y="f85"/>
                    </a:lnTo>
                    <a:lnTo>
                      <a:pt x="f86" y="f58"/>
                    </a:lnTo>
                    <a:lnTo>
                      <a:pt x="f87" y="f85"/>
                    </a:lnTo>
                    <a:lnTo>
                      <a:pt x="f19" y="f63"/>
                    </a:lnTo>
                    <a:lnTo>
                      <a:pt x="f88" y="f49"/>
                    </a:lnTo>
                    <a:lnTo>
                      <a:pt x="f20" y="f89"/>
                    </a:lnTo>
                    <a:lnTo>
                      <a:pt x="f88" y="f89"/>
                    </a:lnTo>
                    <a:lnTo>
                      <a:pt x="f87" y="f49"/>
                    </a:lnTo>
                    <a:lnTo>
                      <a:pt x="f52" y="f52"/>
                    </a:lnTo>
                    <a:lnTo>
                      <a:pt x="f90" y="f54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79" y="f95"/>
                    </a:lnTo>
                    <a:lnTo>
                      <a:pt x="f56" y="f95"/>
                    </a:lnTo>
                    <a:lnTo>
                      <a:pt x="f56" y="f96"/>
                    </a:lnTo>
                    <a:lnTo>
                      <a:pt x="f97" y="f98"/>
                    </a:lnTo>
                    <a:lnTo>
                      <a:pt x="f76" y="f94"/>
                    </a:lnTo>
                    <a:lnTo>
                      <a:pt x="f59" y="f96"/>
                    </a:lnTo>
                    <a:lnTo>
                      <a:pt x="f59" y="f99"/>
                    </a:lnTo>
                    <a:lnTo>
                      <a:pt x="f59" y="f44"/>
                    </a:lnTo>
                    <a:lnTo>
                      <a:pt x="f56" y="f2"/>
                    </a:lnTo>
                    <a:lnTo>
                      <a:pt x="f56" y="f100"/>
                    </a:lnTo>
                    <a:lnTo>
                      <a:pt x="f101" y="f101"/>
                    </a:lnTo>
                    <a:lnTo>
                      <a:pt x="f102" y="f40"/>
                    </a:lnTo>
                    <a:lnTo>
                      <a:pt x="f27" y="f103"/>
                    </a:lnTo>
                    <a:lnTo>
                      <a:pt x="f26" y="f104"/>
                    </a:lnTo>
                    <a:lnTo>
                      <a:pt x="f60" y="f35"/>
                    </a:lnTo>
                    <a:lnTo>
                      <a:pt x="f102" y="f104"/>
                    </a:lnTo>
                    <a:lnTo>
                      <a:pt x="f59" y="f37"/>
                    </a:lnTo>
                    <a:lnTo>
                      <a:pt x="f101" y="f103"/>
                    </a:lnTo>
                    <a:lnTo>
                      <a:pt x="f56" y="f105"/>
                    </a:lnTo>
                    <a:lnTo>
                      <a:pt x="f56" y="f37"/>
                    </a:lnTo>
                    <a:lnTo>
                      <a:pt x="f55" y="f106"/>
                    </a:lnTo>
                    <a:lnTo>
                      <a:pt x="f81" y="f65"/>
                    </a:lnTo>
                    <a:lnTo>
                      <a:pt x="f83" y="f30"/>
                    </a:lnTo>
                    <a:lnTo>
                      <a:pt x="f20" y="f28"/>
                    </a:lnTo>
                    <a:lnTo>
                      <a:pt x="f107" y="f108"/>
                    </a:lnTo>
                    <a:lnTo>
                      <a:pt x="f109" y="f108"/>
                    </a:lnTo>
                    <a:lnTo>
                      <a:pt x="f14" y="f108"/>
                    </a:lnTo>
                    <a:lnTo>
                      <a:pt x="f110" y="f111"/>
                    </a:lnTo>
                    <a:lnTo>
                      <a:pt x="f112" y="f113"/>
                    </a:lnTo>
                    <a:lnTo>
                      <a:pt x="f9" y="f10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0" name="Freeform 73"/>
              <p:cNvSpPr/>
              <p:nvPr/>
            </p:nvSpPr>
            <p:spPr>
              <a:xfrm>
                <a:off x="7595518" y="5484306"/>
                <a:ext cx="383581" cy="30321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44"/>
                  <a:gd name="f7" fmla="val 192"/>
                  <a:gd name="f8" fmla="val 227"/>
                  <a:gd name="f9" fmla="val 32"/>
                  <a:gd name="f10" fmla="val 185"/>
                  <a:gd name="f11" fmla="val 16"/>
                  <a:gd name="f12" fmla="val 177"/>
                  <a:gd name="f13" fmla="val 134"/>
                  <a:gd name="f14" fmla="val 75"/>
                  <a:gd name="f15" fmla="val 24"/>
                  <a:gd name="f16" fmla="val 50"/>
                  <a:gd name="f17" fmla="val 25"/>
                  <a:gd name="f18" fmla="val 40"/>
                  <a:gd name="f19" fmla="val 72"/>
                  <a:gd name="f20" fmla="val 64"/>
                  <a:gd name="f21" fmla="val 88"/>
                  <a:gd name="f22" fmla="val 8"/>
                  <a:gd name="f23" fmla="val 144"/>
                  <a:gd name="f24" fmla="val 33"/>
                  <a:gd name="f25" fmla="val 176"/>
                  <a:gd name="f26" fmla="val 59"/>
                  <a:gd name="f27" fmla="val 184"/>
                  <a:gd name="f28" fmla="val 67"/>
                  <a:gd name="f29" fmla="val 109"/>
                  <a:gd name="f30" fmla="val 168"/>
                  <a:gd name="f31" fmla="val 136"/>
                  <a:gd name="f32" fmla="val 236"/>
                  <a:gd name="f33" fmla="val 128"/>
                  <a:gd name="f34" fmla="val 104"/>
                  <a:gd name="f35" fmla="+- 0 0 -90"/>
                  <a:gd name="f36" fmla="*/ f3 1 244"/>
                  <a:gd name="f37" fmla="*/ f4 1 192"/>
                  <a:gd name="f38" fmla="+- f7 0 f5"/>
                  <a:gd name="f39" fmla="+- f6 0 f5"/>
                  <a:gd name="f40" fmla="*/ f35 f0 1"/>
                  <a:gd name="f41" fmla="*/ f39 1 244"/>
                  <a:gd name="f42" fmla="*/ f38 1 192"/>
                  <a:gd name="f43" fmla="*/ f40 1 f2"/>
                  <a:gd name="f44" fmla="*/ 227 1 f41"/>
                  <a:gd name="f45" fmla="*/ 32 1 f42"/>
                  <a:gd name="f46" fmla="*/ 185 1 f41"/>
                  <a:gd name="f47" fmla="*/ 16 1 f42"/>
                  <a:gd name="f48" fmla="*/ 177 1 f41"/>
                  <a:gd name="f49" fmla="*/ 0 1 f42"/>
                  <a:gd name="f50" fmla="*/ 134 1 f41"/>
                  <a:gd name="f51" fmla="*/ 75 1 f41"/>
                  <a:gd name="f52" fmla="*/ 24 1 f42"/>
                  <a:gd name="f53" fmla="*/ 50 1 f41"/>
                  <a:gd name="f54" fmla="*/ 25 1 f41"/>
                  <a:gd name="f55" fmla="*/ 40 1 f42"/>
                  <a:gd name="f56" fmla="*/ 16 1 f41"/>
                  <a:gd name="f57" fmla="*/ 72 1 f42"/>
                  <a:gd name="f58" fmla="*/ 0 1 f41"/>
                  <a:gd name="f59" fmla="*/ 64 1 f42"/>
                  <a:gd name="f60" fmla="*/ 88 1 f42"/>
                  <a:gd name="f61" fmla="*/ 8 1 f41"/>
                  <a:gd name="f62" fmla="*/ 144 1 f42"/>
                  <a:gd name="f63" fmla="*/ 33 1 f41"/>
                  <a:gd name="f64" fmla="*/ 176 1 f42"/>
                  <a:gd name="f65" fmla="*/ 59 1 f41"/>
                  <a:gd name="f66" fmla="*/ 184 1 f42"/>
                  <a:gd name="f67" fmla="*/ 67 1 f41"/>
                  <a:gd name="f68" fmla="*/ 192 1 f42"/>
                  <a:gd name="f69" fmla="*/ 109 1 f41"/>
                  <a:gd name="f70" fmla="*/ 168 1 f41"/>
                  <a:gd name="f71" fmla="*/ 136 1 f42"/>
                  <a:gd name="f72" fmla="*/ 236 1 f41"/>
                  <a:gd name="f73" fmla="*/ 128 1 f42"/>
                  <a:gd name="f74" fmla="*/ 244 1 f41"/>
                  <a:gd name="f75" fmla="*/ 104 1 f42"/>
                  <a:gd name="f76" fmla="*/ f6 1 f41"/>
                  <a:gd name="f77" fmla="*/ f7 1 f42"/>
                  <a:gd name="f78" fmla="+- f43 0 f1"/>
                  <a:gd name="f79" fmla="*/ f58 f36 1"/>
                  <a:gd name="f80" fmla="*/ f76 f36 1"/>
                  <a:gd name="f81" fmla="*/ f77 f37 1"/>
                  <a:gd name="f82" fmla="*/ f49 f37 1"/>
                  <a:gd name="f83" fmla="*/ f44 f36 1"/>
                  <a:gd name="f84" fmla="*/ f45 f37 1"/>
                  <a:gd name="f85" fmla="*/ f46 f36 1"/>
                  <a:gd name="f86" fmla="*/ f47 f37 1"/>
                  <a:gd name="f87" fmla="*/ f48 f36 1"/>
                  <a:gd name="f88" fmla="*/ f50 f36 1"/>
                  <a:gd name="f89" fmla="*/ f51 f36 1"/>
                  <a:gd name="f90" fmla="*/ f52 f37 1"/>
                  <a:gd name="f91" fmla="*/ f53 f36 1"/>
                  <a:gd name="f92" fmla="*/ f54 f36 1"/>
                  <a:gd name="f93" fmla="*/ f55 f37 1"/>
                  <a:gd name="f94" fmla="*/ f56 f36 1"/>
                  <a:gd name="f95" fmla="*/ f57 f37 1"/>
                  <a:gd name="f96" fmla="*/ f59 f37 1"/>
                  <a:gd name="f97" fmla="*/ f60 f37 1"/>
                  <a:gd name="f98" fmla="*/ f61 f36 1"/>
                  <a:gd name="f99" fmla="*/ f62 f37 1"/>
                  <a:gd name="f100" fmla="*/ f63 f36 1"/>
                  <a:gd name="f101" fmla="*/ f64 f37 1"/>
                  <a:gd name="f102" fmla="*/ f65 f36 1"/>
                  <a:gd name="f103" fmla="*/ f66 f37 1"/>
                  <a:gd name="f104" fmla="*/ f67 f36 1"/>
                  <a:gd name="f105" fmla="*/ f68 f37 1"/>
                  <a:gd name="f106" fmla="*/ f69 f36 1"/>
                  <a:gd name="f107" fmla="*/ f70 f36 1"/>
                  <a:gd name="f108" fmla="*/ f71 f37 1"/>
                  <a:gd name="f109" fmla="*/ f72 f36 1"/>
                  <a:gd name="f110" fmla="*/ f73 f37 1"/>
                  <a:gd name="f111" fmla="*/ f74 f36 1"/>
                  <a:gd name="f112" fmla="*/ f75 f3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78">
                    <a:pos x="f83" y="f84"/>
                  </a:cxn>
                  <a:cxn ang="f78">
                    <a:pos x="f85" y="f86"/>
                  </a:cxn>
                  <a:cxn ang="f78">
                    <a:pos x="f87" y="f82"/>
                  </a:cxn>
                  <a:cxn ang="f78">
                    <a:pos x="f88" y="f82"/>
                  </a:cxn>
                  <a:cxn ang="f78">
                    <a:pos x="f89" y="f90"/>
                  </a:cxn>
                  <a:cxn ang="f78">
                    <a:pos x="f91" y="f84"/>
                  </a:cxn>
                  <a:cxn ang="f78">
                    <a:pos x="f92" y="f93"/>
                  </a:cxn>
                  <a:cxn ang="f78">
                    <a:pos x="f94" y="f95"/>
                  </a:cxn>
                  <a:cxn ang="f78">
                    <a:pos x="f79" y="f96"/>
                  </a:cxn>
                  <a:cxn ang="f78">
                    <a:pos x="f79" y="f97"/>
                  </a:cxn>
                  <a:cxn ang="f78">
                    <a:pos x="f98" y="f99"/>
                  </a:cxn>
                  <a:cxn ang="f78">
                    <a:pos x="f100" y="f101"/>
                  </a:cxn>
                  <a:cxn ang="f78">
                    <a:pos x="f102" y="f103"/>
                  </a:cxn>
                  <a:cxn ang="f78">
                    <a:pos x="f104" y="f105"/>
                  </a:cxn>
                  <a:cxn ang="f78">
                    <a:pos x="f89" y="f105"/>
                  </a:cxn>
                  <a:cxn ang="f78">
                    <a:pos x="f106" y="f101"/>
                  </a:cxn>
                  <a:cxn ang="f78">
                    <a:pos x="f88" y="f101"/>
                  </a:cxn>
                  <a:cxn ang="f78">
                    <a:pos x="f107" y="f108"/>
                  </a:cxn>
                  <a:cxn ang="f78">
                    <a:pos x="f109" y="f110"/>
                  </a:cxn>
                  <a:cxn ang="f78">
                    <a:pos x="f111" y="f112"/>
                  </a:cxn>
                  <a:cxn ang="f78">
                    <a:pos x="f111" y="f96"/>
                  </a:cxn>
                  <a:cxn ang="f78">
                    <a:pos x="f83" y="f84"/>
                  </a:cxn>
                </a:cxnLst>
                <a:rect l="f79" t="f82" r="f80" b="f81"/>
                <a:pathLst>
                  <a:path w="244" h="19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5"/>
                    </a:lnTo>
                    <a:lnTo>
                      <a:pt x="f13" y="f5"/>
                    </a:lnTo>
                    <a:lnTo>
                      <a:pt x="f14" y="f15"/>
                    </a:lnTo>
                    <a:lnTo>
                      <a:pt x="f16" y="f9"/>
                    </a:lnTo>
                    <a:lnTo>
                      <a:pt x="f17" y="f18"/>
                    </a:lnTo>
                    <a:lnTo>
                      <a:pt x="f11" y="f19"/>
                    </a:lnTo>
                    <a:lnTo>
                      <a:pt x="f5" y="f20"/>
                    </a:lnTo>
                    <a:lnTo>
                      <a:pt x="f5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7"/>
                    </a:lnTo>
                    <a:lnTo>
                      <a:pt x="f14" y="f7"/>
                    </a:lnTo>
                    <a:lnTo>
                      <a:pt x="f29" y="f25"/>
                    </a:lnTo>
                    <a:lnTo>
                      <a:pt x="f13" y="f25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6" y="f34"/>
                    </a:lnTo>
                    <a:lnTo>
                      <a:pt x="f6" y="f20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1" name="Freeform 74"/>
              <p:cNvSpPr/>
              <p:nvPr/>
            </p:nvSpPr>
            <p:spPr>
              <a:xfrm>
                <a:off x="7806177" y="5004218"/>
                <a:ext cx="927512" cy="64434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0"/>
                  <a:gd name="f7" fmla="val 408"/>
                  <a:gd name="f8" fmla="val 455"/>
                  <a:gd name="f9" fmla="val 256"/>
                  <a:gd name="f10" fmla="val 489"/>
                  <a:gd name="f11" fmla="val 248"/>
                  <a:gd name="f12" fmla="val 514"/>
                  <a:gd name="f13" fmla="val 232"/>
                  <a:gd name="f14" fmla="val 565"/>
                  <a:gd name="f15" fmla="val 240"/>
                  <a:gd name="f16" fmla="val 200"/>
                  <a:gd name="f17" fmla="val 523"/>
                  <a:gd name="f18" fmla="val 176"/>
                  <a:gd name="f19" fmla="val 548"/>
                  <a:gd name="f20" fmla="val 144"/>
                  <a:gd name="f21" fmla="val 104"/>
                  <a:gd name="f22" fmla="val 72"/>
                  <a:gd name="f23" fmla="val 573"/>
                  <a:gd name="f24" fmla="val 64"/>
                  <a:gd name="f25" fmla="val 582"/>
                  <a:gd name="f26" fmla="val 48"/>
                  <a:gd name="f27" fmla="val 32"/>
                  <a:gd name="f28" fmla="val 16"/>
                  <a:gd name="f29" fmla="val 531"/>
                  <a:gd name="f30" fmla="val 481"/>
                  <a:gd name="f31" fmla="val 8"/>
                  <a:gd name="f32" fmla="val 413"/>
                  <a:gd name="f33" fmla="val 363"/>
                  <a:gd name="f34" fmla="val 24"/>
                  <a:gd name="f35" fmla="val 321"/>
                  <a:gd name="f36" fmla="val 80"/>
                  <a:gd name="f37" fmla="val 270"/>
                  <a:gd name="f38" fmla="val 88"/>
                  <a:gd name="f39" fmla="val 219"/>
                  <a:gd name="f40" fmla="val 194"/>
                  <a:gd name="f41" fmla="val 169"/>
                  <a:gd name="f42" fmla="val 112"/>
                  <a:gd name="f43" fmla="val 76"/>
                  <a:gd name="f44" fmla="val 43"/>
                  <a:gd name="f45" fmla="val 9"/>
                  <a:gd name="f46" fmla="val 120"/>
                  <a:gd name="f47" fmla="val 26"/>
                  <a:gd name="f48" fmla="val 152"/>
                  <a:gd name="f49" fmla="val 68"/>
                  <a:gd name="f50" fmla="val 184"/>
                  <a:gd name="f51" fmla="val 51"/>
                  <a:gd name="f52" fmla="val 224"/>
                  <a:gd name="f53" fmla="val 34"/>
                  <a:gd name="f54" fmla="val 264"/>
                  <a:gd name="f55" fmla="val 272"/>
                  <a:gd name="f56" fmla="val 304"/>
                  <a:gd name="f57" fmla="val 320"/>
                  <a:gd name="f58" fmla="val 93"/>
                  <a:gd name="f59" fmla="val 336"/>
                  <a:gd name="f60" fmla="val 110"/>
                  <a:gd name="f61" fmla="val 368"/>
                  <a:gd name="f62" fmla="val 400"/>
                  <a:gd name="f63" fmla="val 384"/>
                  <a:gd name="f64" fmla="val 245"/>
                  <a:gd name="f65" fmla="val 352"/>
                  <a:gd name="f66" fmla="val 278"/>
                  <a:gd name="f67" fmla="val 312"/>
                  <a:gd name="f68" fmla="val 337"/>
                  <a:gd name="f69" fmla="val 396"/>
                  <a:gd name="f70" fmla="val 430"/>
                  <a:gd name="f71" fmla="val 422"/>
                  <a:gd name="f72" fmla="val 296"/>
                  <a:gd name="f73" fmla="val 447"/>
                  <a:gd name="f74" fmla="val 280"/>
                  <a:gd name="f75" fmla="+- 0 0 -90"/>
                  <a:gd name="f76" fmla="*/ f3 1 590"/>
                  <a:gd name="f77" fmla="*/ f4 1 408"/>
                  <a:gd name="f78" fmla="+- f7 0 f5"/>
                  <a:gd name="f79" fmla="+- f6 0 f5"/>
                  <a:gd name="f80" fmla="*/ f75 f0 1"/>
                  <a:gd name="f81" fmla="*/ f79 1 590"/>
                  <a:gd name="f82" fmla="*/ f78 1 408"/>
                  <a:gd name="f83" fmla="*/ f80 1 f2"/>
                  <a:gd name="f84" fmla="*/ 455 1 f81"/>
                  <a:gd name="f85" fmla="*/ 256 1 f82"/>
                  <a:gd name="f86" fmla="*/ 489 1 f81"/>
                  <a:gd name="f87" fmla="*/ 248 1 f82"/>
                  <a:gd name="f88" fmla="*/ 514 1 f81"/>
                  <a:gd name="f89" fmla="*/ 232 1 f82"/>
                  <a:gd name="f90" fmla="*/ 565 1 f81"/>
                  <a:gd name="f91" fmla="*/ 240 1 f82"/>
                  <a:gd name="f92" fmla="*/ 590 1 f81"/>
                  <a:gd name="f93" fmla="*/ 200 1 f82"/>
                  <a:gd name="f94" fmla="*/ 523 1 f81"/>
                  <a:gd name="f95" fmla="*/ 176 1 f82"/>
                  <a:gd name="f96" fmla="*/ 548 1 f81"/>
                  <a:gd name="f97" fmla="*/ 144 1 f82"/>
                  <a:gd name="f98" fmla="*/ 104 1 f82"/>
                  <a:gd name="f99" fmla="*/ 72 1 f82"/>
                  <a:gd name="f100" fmla="*/ 573 1 f81"/>
                  <a:gd name="f101" fmla="*/ 64 1 f82"/>
                  <a:gd name="f102" fmla="*/ 582 1 f81"/>
                  <a:gd name="f103" fmla="*/ 48 1 f82"/>
                  <a:gd name="f104" fmla="*/ 32 1 f82"/>
                  <a:gd name="f105" fmla="*/ 16 1 f82"/>
                  <a:gd name="f106" fmla="*/ 531 1 f81"/>
                  <a:gd name="f107" fmla="*/ 0 1 f82"/>
                  <a:gd name="f108" fmla="*/ 481 1 f81"/>
                  <a:gd name="f109" fmla="*/ 8 1 f82"/>
                  <a:gd name="f110" fmla="*/ 413 1 f81"/>
                  <a:gd name="f111" fmla="*/ 363 1 f81"/>
                  <a:gd name="f112" fmla="*/ 24 1 f82"/>
                  <a:gd name="f113" fmla="*/ 321 1 f81"/>
                  <a:gd name="f114" fmla="*/ 80 1 f82"/>
                  <a:gd name="f115" fmla="*/ 270 1 f81"/>
                  <a:gd name="f116" fmla="*/ 88 1 f82"/>
                  <a:gd name="f117" fmla="*/ 219 1 f81"/>
                  <a:gd name="f118" fmla="*/ 194 1 f81"/>
                  <a:gd name="f119" fmla="*/ 169 1 f81"/>
                  <a:gd name="f120" fmla="*/ 112 1 f82"/>
                  <a:gd name="f121" fmla="*/ 76 1 f81"/>
                  <a:gd name="f122" fmla="*/ 43 1 f81"/>
                  <a:gd name="f123" fmla="*/ 9 1 f81"/>
                  <a:gd name="f124" fmla="*/ 0 1 f81"/>
                  <a:gd name="f125" fmla="*/ 120 1 f82"/>
                  <a:gd name="f126" fmla="*/ 26 1 f81"/>
                  <a:gd name="f127" fmla="*/ 152 1 f82"/>
                  <a:gd name="f128" fmla="*/ 68 1 f81"/>
                  <a:gd name="f129" fmla="*/ 184 1 f82"/>
                  <a:gd name="f130" fmla="*/ 51 1 f81"/>
                  <a:gd name="f131" fmla="*/ 224 1 f82"/>
                  <a:gd name="f132" fmla="*/ 34 1 f81"/>
                  <a:gd name="f133" fmla="*/ 264 1 f82"/>
                  <a:gd name="f134" fmla="*/ 272 1 f82"/>
                  <a:gd name="f135" fmla="*/ 304 1 f82"/>
                  <a:gd name="f136" fmla="*/ 320 1 f82"/>
                  <a:gd name="f137" fmla="*/ 93 1 f81"/>
                  <a:gd name="f138" fmla="*/ 336 1 f82"/>
                  <a:gd name="f139" fmla="*/ 110 1 f81"/>
                  <a:gd name="f140" fmla="*/ 368 1 f82"/>
                  <a:gd name="f141" fmla="*/ 408 1 f82"/>
                  <a:gd name="f142" fmla="*/ 400 1 f82"/>
                  <a:gd name="f143" fmla="*/ 152 1 f81"/>
                  <a:gd name="f144" fmla="*/ 384 1 f82"/>
                  <a:gd name="f145" fmla="*/ 245 1 f81"/>
                  <a:gd name="f146" fmla="*/ 352 1 f82"/>
                  <a:gd name="f147" fmla="*/ 278 1 f81"/>
                  <a:gd name="f148" fmla="*/ 312 1 f81"/>
                  <a:gd name="f149" fmla="*/ 337 1 f81"/>
                  <a:gd name="f150" fmla="*/ 396 1 f81"/>
                  <a:gd name="f151" fmla="*/ 430 1 f81"/>
                  <a:gd name="f152" fmla="*/ 422 1 f81"/>
                  <a:gd name="f153" fmla="*/ 296 1 f82"/>
                  <a:gd name="f154" fmla="*/ 447 1 f81"/>
                  <a:gd name="f155" fmla="*/ 280 1 f82"/>
                  <a:gd name="f156" fmla="*/ f6 1 f81"/>
                  <a:gd name="f157" fmla="*/ f7 1 f82"/>
                  <a:gd name="f158" fmla="+- f83 0 f1"/>
                  <a:gd name="f159" fmla="*/ f124 f76 1"/>
                  <a:gd name="f160" fmla="*/ f156 f76 1"/>
                  <a:gd name="f161" fmla="*/ f157 f77 1"/>
                  <a:gd name="f162" fmla="*/ f107 f77 1"/>
                  <a:gd name="f163" fmla="*/ f84 f76 1"/>
                  <a:gd name="f164" fmla="*/ f85 f77 1"/>
                  <a:gd name="f165" fmla="*/ f86 f76 1"/>
                  <a:gd name="f166" fmla="*/ f87 f77 1"/>
                  <a:gd name="f167" fmla="*/ f88 f76 1"/>
                  <a:gd name="f168" fmla="*/ f89 f77 1"/>
                  <a:gd name="f169" fmla="*/ f90 f76 1"/>
                  <a:gd name="f170" fmla="*/ f91 f77 1"/>
                  <a:gd name="f171" fmla="*/ f92 f76 1"/>
                  <a:gd name="f172" fmla="*/ f93 f77 1"/>
                  <a:gd name="f173" fmla="*/ f94 f76 1"/>
                  <a:gd name="f174" fmla="*/ f95 f77 1"/>
                  <a:gd name="f175" fmla="*/ f96 f76 1"/>
                  <a:gd name="f176" fmla="*/ f97 f77 1"/>
                  <a:gd name="f177" fmla="*/ f98 f77 1"/>
                  <a:gd name="f178" fmla="*/ f99 f77 1"/>
                  <a:gd name="f179" fmla="*/ f100 f76 1"/>
                  <a:gd name="f180" fmla="*/ f101 f77 1"/>
                  <a:gd name="f181" fmla="*/ f102 f76 1"/>
                  <a:gd name="f182" fmla="*/ f103 f77 1"/>
                  <a:gd name="f183" fmla="*/ f104 f77 1"/>
                  <a:gd name="f184" fmla="*/ f105 f77 1"/>
                  <a:gd name="f185" fmla="*/ f106 f76 1"/>
                  <a:gd name="f186" fmla="*/ f108 f76 1"/>
                  <a:gd name="f187" fmla="*/ f109 f77 1"/>
                  <a:gd name="f188" fmla="*/ f110 f76 1"/>
                  <a:gd name="f189" fmla="*/ f111 f76 1"/>
                  <a:gd name="f190" fmla="*/ f112 f77 1"/>
                  <a:gd name="f191" fmla="*/ f113 f76 1"/>
                  <a:gd name="f192" fmla="*/ f114 f77 1"/>
                  <a:gd name="f193" fmla="*/ f115 f76 1"/>
                  <a:gd name="f194" fmla="*/ f116 f77 1"/>
                  <a:gd name="f195" fmla="*/ f117 f76 1"/>
                  <a:gd name="f196" fmla="*/ f118 f76 1"/>
                  <a:gd name="f197" fmla="*/ f119 f76 1"/>
                  <a:gd name="f198" fmla="*/ f120 f77 1"/>
                  <a:gd name="f199" fmla="*/ f121 f76 1"/>
                  <a:gd name="f200" fmla="*/ f122 f76 1"/>
                  <a:gd name="f201" fmla="*/ f123 f76 1"/>
                  <a:gd name="f202" fmla="*/ f125 f77 1"/>
                  <a:gd name="f203" fmla="*/ f126 f76 1"/>
                  <a:gd name="f204" fmla="*/ f127 f77 1"/>
                  <a:gd name="f205" fmla="*/ f128 f76 1"/>
                  <a:gd name="f206" fmla="*/ f129 f77 1"/>
                  <a:gd name="f207" fmla="*/ f130 f76 1"/>
                  <a:gd name="f208" fmla="*/ f131 f77 1"/>
                  <a:gd name="f209" fmla="*/ f132 f76 1"/>
                  <a:gd name="f210" fmla="*/ f133 f77 1"/>
                  <a:gd name="f211" fmla="*/ f134 f77 1"/>
                  <a:gd name="f212" fmla="*/ f135 f77 1"/>
                  <a:gd name="f213" fmla="*/ f136 f77 1"/>
                  <a:gd name="f214" fmla="*/ f137 f76 1"/>
                  <a:gd name="f215" fmla="*/ f138 f77 1"/>
                  <a:gd name="f216" fmla="*/ f139 f76 1"/>
                  <a:gd name="f217" fmla="*/ f140 f77 1"/>
                  <a:gd name="f218" fmla="*/ f141 f77 1"/>
                  <a:gd name="f219" fmla="*/ f142 f77 1"/>
                  <a:gd name="f220" fmla="*/ f143 f76 1"/>
                  <a:gd name="f221" fmla="*/ f144 f77 1"/>
                  <a:gd name="f222" fmla="*/ f145 f76 1"/>
                  <a:gd name="f223" fmla="*/ f146 f77 1"/>
                  <a:gd name="f224" fmla="*/ f147 f76 1"/>
                  <a:gd name="f225" fmla="*/ f148 f76 1"/>
                  <a:gd name="f226" fmla="*/ f149 f76 1"/>
                  <a:gd name="f227" fmla="*/ f150 f76 1"/>
                  <a:gd name="f228" fmla="*/ f151 f76 1"/>
                  <a:gd name="f229" fmla="*/ f152 f76 1"/>
                  <a:gd name="f230" fmla="*/ f153 f77 1"/>
                  <a:gd name="f231" fmla="*/ f154 f76 1"/>
                  <a:gd name="f232" fmla="*/ f155 f7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58">
                    <a:pos x="f163" y="f164"/>
                  </a:cxn>
                  <a:cxn ang="f158">
                    <a:pos x="f165" y="f166"/>
                  </a:cxn>
                  <a:cxn ang="f158">
                    <a:pos x="f167" y="f168"/>
                  </a:cxn>
                  <a:cxn ang="f158">
                    <a:pos x="f169" y="f170"/>
                  </a:cxn>
                  <a:cxn ang="f158">
                    <a:pos x="f171" y="f168"/>
                  </a:cxn>
                  <a:cxn ang="f158">
                    <a:pos x="f169" y="f172"/>
                  </a:cxn>
                  <a:cxn ang="f158">
                    <a:pos x="f173" y="f174"/>
                  </a:cxn>
                  <a:cxn ang="f158">
                    <a:pos x="f175" y="f176"/>
                  </a:cxn>
                  <a:cxn ang="f158">
                    <a:pos x="f175" y="f177"/>
                  </a:cxn>
                  <a:cxn ang="f158">
                    <a:pos x="f175" y="f178"/>
                  </a:cxn>
                  <a:cxn ang="f158">
                    <a:pos x="f179" y="f180"/>
                  </a:cxn>
                  <a:cxn ang="f158">
                    <a:pos x="f181" y="f182"/>
                  </a:cxn>
                  <a:cxn ang="f158">
                    <a:pos x="f181" y="f183"/>
                  </a:cxn>
                  <a:cxn ang="f158">
                    <a:pos x="f181" y="f184"/>
                  </a:cxn>
                  <a:cxn ang="f158">
                    <a:pos x="f185" y="f184"/>
                  </a:cxn>
                  <a:cxn ang="f158">
                    <a:pos x="f173" y="f162"/>
                  </a:cxn>
                  <a:cxn ang="f158">
                    <a:pos x="f186" y="f187"/>
                  </a:cxn>
                  <a:cxn ang="f158">
                    <a:pos x="f163" y="f162"/>
                  </a:cxn>
                  <a:cxn ang="f158">
                    <a:pos x="f188" y="f187"/>
                  </a:cxn>
                  <a:cxn ang="f158">
                    <a:pos x="f189" y="f190"/>
                  </a:cxn>
                  <a:cxn ang="f158">
                    <a:pos x="f191" y="f192"/>
                  </a:cxn>
                  <a:cxn ang="f158">
                    <a:pos x="f193" y="f194"/>
                  </a:cxn>
                  <a:cxn ang="f158">
                    <a:pos x="f195" y="f194"/>
                  </a:cxn>
                  <a:cxn ang="f158">
                    <a:pos x="f196" y="f194"/>
                  </a:cxn>
                  <a:cxn ang="f158">
                    <a:pos x="f197" y="f198"/>
                  </a:cxn>
                  <a:cxn ang="f158">
                    <a:pos x="f199" y="f198"/>
                  </a:cxn>
                  <a:cxn ang="f158">
                    <a:pos x="f200" y="f177"/>
                  </a:cxn>
                  <a:cxn ang="f158">
                    <a:pos x="f200" y="f192"/>
                  </a:cxn>
                  <a:cxn ang="f158">
                    <a:pos x="f201" y="f180"/>
                  </a:cxn>
                  <a:cxn ang="f158">
                    <a:pos x="f159" y="f194"/>
                  </a:cxn>
                  <a:cxn ang="f158">
                    <a:pos x="f201" y="f202"/>
                  </a:cxn>
                  <a:cxn ang="f158">
                    <a:pos x="f203" y="f204"/>
                  </a:cxn>
                  <a:cxn ang="f158">
                    <a:pos x="f205" y="f206"/>
                  </a:cxn>
                  <a:cxn ang="f158">
                    <a:pos x="f207" y="f208"/>
                  </a:cxn>
                  <a:cxn ang="f158">
                    <a:pos x="f209" y="f168"/>
                  </a:cxn>
                  <a:cxn ang="f158">
                    <a:pos x="f209" y="f210"/>
                  </a:cxn>
                  <a:cxn ang="f158">
                    <a:pos x="f207" y="f211"/>
                  </a:cxn>
                  <a:cxn ang="f158">
                    <a:pos x="f200" y="f212"/>
                  </a:cxn>
                  <a:cxn ang="f158">
                    <a:pos x="f207" y="f213"/>
                  </a:cxn>
                  <a:cxn ang="f158">
                    <a:pos x="f214" y="f215"/>
                  </a:cxn>
                  <a:cxn ang="f158">
                    <a:pos x="f216" y="f217"/>
                  </a:cxn>
                  <a:cxn ang="f158">
                    <a:pos x="f216" y="f218"/>
                  </a:cxn>
                  <a:cxn ang="f158">
                    <a:pos x="f216" y="f219"/>
                  </a:cxn>
                  <a:cxn ang="f158">
                    <a:pos x="f220" y="f219"/>
                  </a:cxn>
                  <a:cxn ang="f158">
                    <a:pos x="f196" y="f221"/>
                  </a:cxn>
                  <a:cxn ang="f158">
                    <a:pos x="f222" y="f223"/>
                  </a:cxn>
                  <a:cxn ang="f158">
                    <a:pos x="f224" y="f217"/>
                  </a:cxn>
                  <a:cxn ang="f158">
                    <a:pos x="f225" y="f217"/>
                  </a:cxn>
                  <a:cxn ang="f158">
                    <a:pos x="f226" y="f217"/>
                  </a:cxn>
                  <a:cxn ang="f158">
                    <a:pos x="f227" y="f223"/>
                  </a:cxn>
                  <a:cxn ang="f158">
                    <a:pos x="f228" y="f215"/>
                  </a:cxn>
                  <a:cxn ang="f158">
                    <a:pos x="f229" y="f230"/>
                  </a:cxn>
                  <a:cxn ang="f158">
                    <a:pos x="f231" y="f230"/>
                  </a:cxn>
                  <a:cxn ang="f158">
                    <a:pos x="f163" y="f232"/>
                  </a:cxn>
                  <a:cxn ang="f158">
                    <a:pos x="f163" y="f164"/>
                  </a:cxn>
                </a:cxnLst>
                <a:rect l="f159" t="f162" r="f160" b="f161"/>
                <a:pathLst>
                  <a:path w="590" h="408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6" y="f13"/>
                    </a:lnTo>
                    <a:lnTo>
                      <a:pt x="f14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9" y="f21"/>
                    </a:lnTo>
                    <a:lnTo>
                      <a:pt x="f19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5" y="f27"/>
                    </a:lnTo>
                    <a:lnTo>
                      <a:pt x="f25" y="f28"/>
                    </a:lnTo>
                    <a:lnTo>
                      <a:pt x="f29" y="f28"/>
                    </a:lnTo>
                    <a:lnTo>
                      <a:pt x="f17" y="f5"/>
                    </a:lnTo>
                    <a:lnTo>
                      <a:pt x="f30" y="f31"/>
                    </a:lnTo>
                    <a:lnTo>
                      <a:pt x="f8" y="f5"/>
                    </a:lnTo>
                    <a:lnTo>
                      <a:pt x="f32" y="f31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38"/>
                    </a:lnTo>
                    <a:lnTo>
                      <a:pt x="f40" y="f38"/>
                    </a:lnTo>
                    <a:lnTo>
                      <a:pt x="f41" y="f42"/>
                    </a:lnTo>
                    <a:lnTo>
                      <a:pt x="f43" y="f42"/>
                    </a:lnTo>
                    <a:lnTo>
                      <a:pt x="f44" y="f21"/>
                    </a:lnTo>
                    <a:lnTo>
                      <a:pt x="f44" y="f36"/>
                    </a:lnTo>
                    <a:lnTo>
                      <a:pt x="f45" y="f24"/>
                    </a:lnTo>
                    <a:lnTo>
                      <a:pt x="f5" y="f38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3" y="f13"/>
                    </a:lnTo>
                    <a:lnTo>
                      <a:pt x="f53" y="f54"/>
                    </a:lnTo>
                    <a:lnTo>
                      <a:pt x="f51" y="f55"/>
                    </a:lnTo>
                    <a:lnTo>
                      <a:pt x="f44" y="f56"/>
                    </a:lnTo>
                    <a:lnTo>
                      <a:pt x="f51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0" y="f7"/>
                    </a:lnTo>
                    <a:lnTo>
                      <a:pt x="f60" y="f62"/>
                    </a:lnTo>
                    <a:lnTo>
                      <a:pt x="f48" y="f62"/>
                    </a:lnTo>
                    <a:lnTo>
                      <a:pt x="f40" y="f63"/>
                    </a:lnTo>
                    <a:lnTo>
                      <a:pt x="f64" y="f65"/>
                    </a:lnTo>
                    <a:lnTo>
                      <a:pt x="f66" y="f61"/>
                    </a:lnTo>
                    <a:lnTo>
                      <a:pt x="f67" y="f61"/>
                    </a:lnTo>
                    <a:lnTo>
                      <a:pt x="f68" y="f61"/>
                    </a:lnTo>
                    <a:lnTo>
                      <a:pt x="f69" y="f65"/>
                    </a:lnTo>
                    <a:lnTo>
                      <a:pt x="f70" y="f59"/>
                    </a:lnTo>
                    <a:lnTo>
                      <a:pt x="f71" y="f72"/>
                    </a:lnTo>
                    <a:lnTo>
                      <a:pt x="f73" y="f72"/>
                    </a:lnTo>
                    <a:lnTo>
                      <a:pt x="f8" y="f74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2" name="Freeform 75"/>
              <p:cNvSpPr/>
              <p:nvPr/>
            </p:nvSpPr>
            <p:spPr>
              <a:xfrm>
                <a:off x="7595518" y="5484306"/>
                <a:ext cx="383581" cy="30321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44"/>
                  <a:gd name="f7" fmla="val 192"/>
                  <a:gd name="f8" fmla="val 227"/>
                  <a:gd name="f9" fmla="val 32"/>
                  <a:gd name="f10" fmla="val 185"/>
                  <a:gd name="f11" fmla="val 16"/>
                  <a:gd name="f12" fmla="val 177"/>
                  <a:gd name="f13" fmla="val 134"/>
                  <a:gd name="f14" fmla="val 75"/>
                  <a:gd name="f15" fmla="val 24"/>
                  <a:gd name="f16" fmla="val 50"/>
                  <a:gd name="f17" fmla="val 25"/>
                  <a:gd name="f18" fmla="val 40"/>
                  <a:gd name="f19" fmla="val 72"/>
                  <a:gd name="f20" fmla="val 64"/>
                  <a:gd name="f21" fmla="val 88"/>
                  <a:gd name="f22" fmla="val 8"/>
                  <a:gd name="f23" fmla="val 144"/>
                  <a:gd name="f24" fmla="val 33"/>
                  <a:gd name="f25" fmla="val 176"/>
                  <a:gd name="f26" fmla="val 59"/>
                  <a:gd name="f27" fmla="val 184"/>
                  <a:gd name="f28" fmla="val 67"/>
                  <a:gd name="f29" fmla="val 109"/>
                  <a:gd name="f30" fmla="val 168"/>
                  <a:gd name="f31" fmla="val 136"/>
                  <a:gd name="f32" fmla="val 236"/>
                  <a:gd name="f33" fmla="val 128"/>
                  <a:gd name="f34" fmla="val 104"/>
                  <a:gd name="f35" fmla="+- 0 0 -90"/>
                  <a:gd name="f36" fmla="*/ f3 1 244"/>
                  <a:gd name="f37" fmla="*/ f4 1 192"/>
                  <a:gd name="f38" fmla="+- f7 0 f5"/>
                  <a:gd name="f39" fmla="+- f6 0 f5"/>
                  <a:gd name="f40" fmla="*/ f35 f0 1"/>
                  <a:gd name="f41" fmla="*/ f39 1 244"/>
                  <a:gd name="f42" fmla="*/ f38 1 192"/>
                  <a:gd name="f43" fmla="*/ 227 f39 1"/>
                  <a:gd name="f44" fmla="*/ 32 f38 1"/>
                  <a:gd name="f45" fmla="*/ 185 f39 1"/>
                  <a:gd name="f46" fmla="*/ 16 f38 1"/>
                  <a:gd name="f47" fmla="*/ 177 f39 1"/>
                  <a:gd name="f48" fmla="*/ 0 f38 1"/>
                  <a:gd name="f49" fmla="*/ 134 f39 1"/>
                  <a:gd name="f50" fmla="*/ 75 f39 1"/>
                  <a:gd name="f51" fmla="*/ 24 f38 1"/>
                  <a:gd name="f52" fmla="*/ 50 f39 1"/>
                  <a:gd name="f53" fmla="*/ 25 f39 1"/>
                  <a:gd name="f54" fmla="*/ 40 f38 1"/>
                  <a:gd name="f55" fmla="*/ 16 f39 1"/>
                  <a:gd name="f56" fmla="*/ 72 f38 1"/>
                  <a:gd name="f57" fmla="*/ 0 f39 1"/>
                  <a:gd name="f58" fmla="*/ 64 f38 1"/>
                  <a:gd name="f59" fmla="*/ 88 f38 1"/>
                  <a:gd name="f60" fmla="*/ 8 f39 1"/>
                  <a:gd name="f61" fmla="*/ 144 f38 1"/>
                  <a:gd name="f62" fmla="*/ 33 f39 1"/>
                  <a:gd name="f63" fmla="*/ 176 f38 1"/>
                  <a:gd name="f64" fmla="*/ 59 f39 1"/>
                  <a:gd name="f65" fmla="*/ 184 f38 1"/>
                  <a:gd name="f66" fmla="*/ 67 f39 1"/>
                  <a:gd name="f67" fmla="*/ 192 f38 1"/>
                  <a:gd name="f68" fmla="*/ 109 f39 1"/>
                  <a:gd name="f69" fmla="*/ 168 f39 1"/>
                  <a:gd name="f70" fmla="*/ 136 f38 1"/>
                  <a:gd name="f71" fmla="*/ 236 f39 1"/>
                  <a:gd name="f72" fmla="*/ 128 f38 1"/>
                  <a:gd name="f73" fmla="*/ 244 f39 1"/>
                  <a:gd name="f74" fmla="*/ 104 f38 1"/>
                  <a:gd name="f75" fmla="*/ f40 1 f2"/>
                  <a:gd name="f76" fmla="*/ f43 1 244"/>
                  <a:gd name="f77" fmla="*/ f44 1 192"/>
                  <a:gd name="f78" fmla="*/ f45 1 244"/>
                  <a:gd name="f79" fmla="*/ f46 1 192"/>
                  <a:gd name="f80" fmla="*/ f47 1 244"/>
                  <a:gd name="f81" fmla="*/ f48 1 192"/>
                  <a:gd name="f82" fmla="*/ f49 1 244"/>
                  <a:gd name="f83" fmla="*/ f50 1 244"/>
                  <a:gd name="f84" fmla="*/ f51 1 192"/>
                  <a:gd name="f85" fmla="*/ f52 1 244"/>
                  <a:gd name="f86" fmla="*/ f53 1 244"/>
                  <a:gd name="f87" fmla="*/ f54 1 192"/>
                  <a:gd name="f88" fmla="*/ f55 1 244"/>
                  <a:gd name="f89" fmla="*/ f56 1 192"/>
                  <a:gd name="f90" fmla="*/ f57 1 244"/>
                  <a:gd name="f91" fmla="*/ f58 1 192"/>
                  <a:gd name="f92" fmla="*/ f59 1 192"/>
                  <a:gd name="f93" fmla="*/ f60 1 244"/>
                  <a:gd name="f94" fmla="*/ f61 1 192"/>
                  <a:gd name="f95" fmla="*/ f62 1 244"/>
                  <a:gd name="f96" fmla="*/ f63 1 192"/>
                  <a:gd name="f97" fmla="*/ f64 1 244"/>
                  <a:gd name="f98" fmla="*/ f65 1 192"/>
                  <a:gd name="f99" fmla="*/ f66 1 244"/>
                  <a:gd name="f100" fmla="*/ f67 1 192"/>
                  <a:gd name="f101" fmla="*/ f68 1 244"/>
                  <a:gd name="f102" fmla="*/ f69 1 244"/>
                  <a:gd name="f103" fmla="*/ f70 1 192"/>
                  <a:gd name="f104" fmla="*/ f71 1 244"/>
                  <a:gd name="f105" fmla="*/ f72 1 192"/>
                  <a:gd name="f106" fmla="*/ f73 1 244"/>
                  <a:gd name="f107" fmla="*/ f74 1 192"/>
                  <a:gd name="f108" fmla="+- f75 0 f1"/>
                  <a:gd name="f109" fmla="*/ f76 1 f41"/>
                  <a:gd name="f110" fmla="*/ f77 1 f42"/>
                  <a:gd name="f111" fmla="*/ f78 1 f41"/>
                  <a:gd name="f112" fmla="*/ f79 1 f42"/>
                  <a:gd name="f113" fmla="*/ f80 1 f41"/>
                  <a:gd name="f114" fmla="*/ f81 1 f42"/>
                  <a:gd name="f115" fmla="*/ f82 1 f41"/>
                  <a:gd name="f116" fmla="*/ f83 1 f41"/>
                  <a:gd name="f117" fmla="*/ f84 1 f42"/>
                  <a:gd name="f118" fmla="*/ f85 1 f41"/>
                  <a:gd name="f119" fmla="*/ f86 1 f41"/>
                  <a:gd name="f120" fmla="*/ f87 1 f42"/>
                  <a:gd name="f121" fmla="*/ f88 1 f41"/>
                  <a:gd name="f122" fmla="*/ f89 1 f42"/>
                  <a:gd name="f123" fmla="*/ f90 1 f41"/>
                  <a:gd name="f124" fmla="*/ f91 1 f42"/>
                  <a:gd name="f125" fmla="*/ f92 1 f42"/>
                  <a:gd name="f126" fmla="*/ f93 1 f41"/>
                  <a:gd name="f127" fmla="*/ f94 1 f42"/>
                  <a:gd name="f128" fmla="*/ f95 1 f41"/>
                  <a:gd name="f129" fmla="*/ f96 1 f42"/>
                  <a:gd name="f130" fmla="*/ f97 1 f41"/>
                  <a:gd name="f131" fmla="*/ f98 1 f42"/>
                  <a:gd name="f132" fmla="*/ f99 1 f41"/>
                  <a:gd name="f133" fmla="*/ f100 1 f42"/>
                  <a:gd name="f134" fmla="*/ f101 1 f41"/>
                  <a:gd name="f135" fmla="*/ f102 1 f41"/>
                  <a:gd name="f136" fmla="*/ f103 1 f42"/>
                  <a:gd name="f137" fmla="*/ f104 1 f41"/>
                  <a:gd name="f138" fmla="*/ f105 1 f42"/>
                  <a:gd name="f139" fmla="*/ f106 1 f41"/>
                  <a:gd name="f140" fmla="*/ f107 1 f42"/>
                  <a:gd name="f141" fmla="*/ f123 f36 1"/>
                  <a:gd name="f142" fmla="*/ f139 f36 1"/>
                  <a:gd name="f143" fmla="*/ f133 f37 1"/>
                  <a:gd name="f144" fmla="*/ f114 f37 1"/>
                  <a:gd name="f145" fmla="*/ f109 f36 1"/>
                  <a:gd name="f146" fmla="*/ f110 f37 1"/>
                  <a:gd name="f147" fmla="*/ f111 f36 1"/>
                  <a:gd name="f148" fmla="*/ f112 f37 1"/>
                  <a:gd name="f149" fmla="*/ f113 f36 1"/>
                  <a:gd name="f150" fmla="*/ f115 f36 1"/>
                  <a:gd name="f151" fmla="*/ f116 f36 1"/>
                  <a:gd name="f152" fmla="*/ f117 f37 1"/>
                  <a:gd name="f153" fmla="*/ f118 f36 1"/>
                  <a:gd name="f154" fmla="*/ f119 f36 1"/>
                  <a:gd name="f155" fmla="*/ f120 f37 1"/>
                  <a:gd name="f156" fmla="*/ f121 f36 1"/>
                  <a:gd name="f157" fmla="*/ f122 f37 1"/>
                  <a:gd name="f158" fmla="*/ f124 f37 1"/>
                  <a:gd name="f159" fmla="*/ f125 f37 1"/>
                  <a:gd name="f160" fmla="*/ f126 f36 1"/>
                  <a:gd name="f161" fmla="*/ f127 f37 1"/>
                  <a:gd name="f162" fmla="*/ f128 f36 1"/>
                  <a:gd name="f163" fmla="*/ f129 f37 1"/>
                  <a:gd name="f164" fmla="*/ f130 f36 1"/>
                  <a:gd name="f165" fmla="*/ f131 f37 1"/>
                  <a:gd name="f166" fmla="*/ f132 f36 1"/>
                  <a:gd name="f167" fmla="*/ f134 f36 1"/>
                  <a:gd name="f168" fmla="*/ f135 f36 1"/>
                  <a:gd name="f169" fmla="*/ f136 f37 1"/>
                  <a:gd name="f170" fmla="*/ f137 f36 1"/>
                  <a:gd name="f171" fmla="*/ f138 f37 1"/>
                  <a:gd name="f172" fmla="*/ f140 f3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8">
                    <a:pos x="f145" y="f146"/>
                  </a:cxn>
                  <a:cxn ang="f108">
                    <a:pos x="f147" y="f148"/>
                  </a:cxn>
                  <a:cxn ang="f108">
                    <a:pos x="f149" y="f144"/>
                  </a:cxn>
                  <a:cxn ang="f108">
                    <a:pos x="f149" y="f144"/>
                  </a:cxn>
                  <a:cxn ang="f108">
                    <a:pos x="f150" y="f144"/>
                  </a:cxn>
                  <a:cxn ang="f108">
                    <a:pos x="f151" y="f152"/>
                  </a:cxn>
                  <a:cxn ang="f108">
                    <a:pos x="f153" y="f146"/>
                  </a:cxn>
                  <a:cxn ang="f108">
                    <a:pos x="f154" y="f155"/>
                  </a:cxn>
                  <a:cxn ang="f108">
                    <a:pos x="f156" y="f157"/>
                  </a:cxn>
                  <a:cxn ang="f108">
                    <a:pos x="f141" y="f158"/>
                  </a:cxn>
                  <a:cxn ang="f108">
                    <a:pos x="f141" y="f159"/>
                  </a:cxn>
                  <a:cxn ang="f108">
                    <a:pos x="f160" y="f161"/>
                  </a:cxn>
                  <a:cxn ang="f108">
                    <a:pos x="f162" y="f163"/>
                  </a:cxn>
                  <a:cxn ang="f108">
                    <a:pos x="f164" y="f165"/>
                  </a:cxn>
                  <a:cxn ang="f108">
                    <a:pos x="f166" y="f143"/>
                  </a:cxn>
                  <a:cxn ang="f108">
                    <a:pos x="f151" y="f143"/>
                  </a:cxn>
                  <a:cxn ang="f108">
                    <a:pos x="f167" y="f163"/>
                  </a:cxn>
                  <a:cxn ang="f108">
                    <a:pos x="f150" y="f163"/>
                  </a:cxn>
                  <a:cxn ang="f108">
                    <a:pos x="f168" y="f169"/>
                  </a:cxn>
                  <a:cxn ang="f108">
                    <a:pos x="f170" y="f171"/>
                  </a:cxn>
                  <a:cxn ang="f108">
                    <a:pos x="f142" y="f172"/>
                  </a:cxn>
                  <a:cxn ang="f108">
                    <a:pos x="f142" y="f158"/>
                  </a:cxn>
                  <a:cxn ang="f108">
                    <a:pos x="f145" y="f146"/>
                  </a:cxn>
                </a:cxnLst>
                <a:rect l="f141" t="f144" r="f142" b="f143"/>
                <a:pathLst>
                  <a:path w="244" h="19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5"/>
                    </a:lnTo>
                    <a:lnTo>
                      <a:pt x="f13" y="f5"/>
                    </a:lnTo>
                    <a:lnTo>
                      <a:pt x="f14" y="f15"/>
                    </a:lnTo>
                    <a:lnTo>
                      <a:pt x="f16" y="f9"/>
                    </a:lnTo>
                    <a:lnTo>
                      <a:pt x="f17" y="f18"/>
                    </a:lnTo>
                    <a:lnTo>
                      <a:pt x="f11" y="f19"/>
                    </a:lnTo>
                    <a:lnTo>
                      <a:pt x="f5" y="f20"/>
                    </a:lnTo>
                    <a:lnTo>
                      <a:pt x="f5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7"/>
                    </a:lnTo>
                    <a:lnTo>
                      <a:pt x="f14" y="f7"/>
                    </a:lnTo>
                    <a:lnTo>
                      <a:pt x="f29" y="f25"/>
                    </a:lnTo>
                    <a:lnTo>
                      <a:pt x="f13" y="f25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6" y="f34"/>
                    </a:lnTo>
                    <a:lnTo>
                      <a:pt x="f6" y="f20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3" name="Freeform 76"/>
              <p:cNvSpPr/>
              <p:nvPr/>
            </p:nvSpPr>
            <p:spPr>
              <a:xfrm>
                <a:off x="7806177" y="5004218"/>
                <a:ext cx="927512" cy="64434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90"/>
                  <a:gd name="f7" fmla="val 408"/>
                  <a:gd name="f8" fmla="val 455"/>
                  <a:gd name="f9" fmla="val 256"/>
                  <a:gd name="f10" fmla="val 489"/>
                  <a:gd name="f11" fmla="val 248"/>
                  <a:gd name="f12" fmla="val 514"/>
                  <a:gd name="f13" fmla="val 232"/>
                  <a:gd name="f14" fmla="val 565"/>
                  <a:gd name="f15" fmla="val 240"/>
                  <a:gd name="f16" fmla="val 200"/>
                  <a:gd name="f17" fmla="val 523"/>
                  <a:gd name="f18" fmla="val 176"/>
                  <a:gd name="f19" fmla="val 548"/>
                  <a:gd name="f20" fmla="val 144"/>
                  <a:gd name="f21" fmla="val 104"/>
                  <a:gd name="f22" fmla="val 72"/>
                  <a:gd name="f23" fmla="val 573"/>
                  <a:gd name="f24" fmla="val 64"/>
                  <a:gd name="f25" fmla="val 582"/>
                  <a:gd name="f26" fmla="val 48"/>
                  <a:gd name="f27" fmla="val 32"/>
                  <a:gd name="f28" fmla="val 16"/>
                  <a:gd name="f29" fmla="val 531"/>
                  <a:gd name="f30" fmla="val 481"/>
                  <a:gd name="f31" fmla="val 8"/>
                  <a:gd name="f32" fmla="val 413"/>
                  <a:gd name="f33" fmla="val 363"/>
                  <a:gd name="f34" fmla="val 24"/>
                  <a:gd name="f35" fmla="val 321"/>
                  <a:gd name="f36" fmla="val 80"/>
                  <a:gd name="f37" fmla="val 270"/>
                  <a:gd name="f38" fmla="val 88"/>
                  <a:gd name="f39" fmla="val 219"/>
                  <a:gd name="f40" fmla="val 194"/>
                  <a:gd name="f41" fmla="val 169"/>
                  <a:gd name="f42" fmla="val 112"/>
                  <a:gd name="f43" fmla="val 76"/>
                  <a:gd name="f44" fmla="val 43"/>
                  <a:gd name="f45" fmla="val 9"/>
                  <a:gd name="f46" fmla="val 120"/>
                  <a:gd name="f47" fmla="val 26"/>
                  <a:gd name="f48" fmla="val 152"/>
                  <a:gd name="f49" fmla="val 68"/>
                  <a:gd name="f50" fmla="val 184"/>
                  <a:gd name="f51" fmla="val 51"/>
                  <a:gd name="f52" fmla="val 224"/>
                  <a:gd name="f53" fmla="val 34"/>
                  <a:gd name="f54" fmla="val 264"/>
                  <a:gd name="f55" fmla="val 272"/>
                  <a:gd name="f56" fmla="val 304"/>
                  <a:gd name="f57" fmla="val 320"/>
                  <a:gd name="f58" fmla="val 93"/>
                  <a:gd name="f59" fmla="val 336"/>
                  <a:gd name="f60" fmla="val 110"/>
                  <a:gd name="f61" fmla="val 368"/>
                  <a:gd name="f62" fmla="val 400"/>
                  <a:gd name="f63" fmla="val 384"/>
                  <a:gd name="f64" fmla="val 245"/>
                  <a:gd name="f65" fmla="val 352"/>
                  <a:gd name="f66" fmla="val 278"/>
                  <a:gd name="f67" fmla="val 312"/>
                  <a:gd name="f68" fmla="val 337"/>
                  <a:gd name="f69" fmla="val 396"/>
                  <a:gd name="f70" fmla="val 430"/>
                  <a:gd name="f71" fmla="val 422"/>
                  <a:gd name="f72" fmla="val 296"/>
                  <a:gd name="f73" fmla="val 447"/>
                  <a:gd name="f74" fmla="val 280"/>
                  <a:gd name="f75" fmla="+- 0 0 -90"/>
                  <a:gd name="f76" fmla="*/ f3 1 590"/>
                  <a:gd name="f77" fmla="*/ f4 1 408"/>
                  <a:gd name="f78" fmla="+- f7 0 f5"/>
                  <a:gd name="f79" fmla="+- f6 0 f5"/>
                  <a:gd name="f80" fmla="*/ f75 f0 1"/>
                  <a:gd name="f81" fmla="*/ f79 1 590"/>
                  <a:gd name="f82" fmla="*/ f78 1 408"/>
                  <a:gd name="f83" fmla="*/ 455 f79 1"/>
                  <a:gd name="f84" fmla="*/ 256 f78 1"/>
                  <a:gd name="f85" fmla="*/ 489 f79 1"/>
                  <a:gd name="f86" fmla="*/ 248 f78 1"/>
                  <a:gd name="f87" fmla="*/ 514 f79 1"/>
                  <a:gd name="f88" fmla="*/ 232 f78 1"/>
                  <a:gd name="f89" fmla="*/ 565 f79 1"/>
                  <a:gd name="f90" fmla="*/ 240 f78 1"/>
                  <a:gd name="f91" fmla="*/ 590 f79 1"/>
                  <a:gd name="f92" fmla="*/ 200 f78 1"/>
                  <a:gd name="f93" fmla="*/ 523 f79 1"/>
                  <a:gd name="f94" fmla="*/ 176 f78 1"/>
                  <a:gd name="f95" fmla="*/ 548 f79 1"/>
                  <a:gd name="f96" fmla="*/ 144 f78 1"/>
                  <a:gd name="f97" fmla="*/ 104 f78 1"/>
                  <a:gd name="f98" fmla="*/ 72 f78 1"/>
                  <a:gd name="f99" fmla="*/ 573 f79 1"/>
                  <a:gd name="f100" fmla="*/ 64 f78 1"/>
                  <a:gd name="f101" fmla="*/ 582 f79 1"/>
                  <a:gd name="f102" fmla="*/ 48 f78 1"/>
                  <a:gd name="f103" fmla="*/ 32 f78 1"/>
                  <a:gd name="f104" fmla="*/ 16 f78 1"/>
                  <a:gd name="f105" fmla="*/ 531 f79 1"/>
                  <a:gd name="f106" fmla="*/ 0 f78 1"/>
                  <a:gd name="f107" fmla="*/ 481 f79 1"/>
                  <a:gd name="f108" fmla="*/ 8 f78 1"/>
                  <a:gd name="f109" fmla="*/ 413 f79 1"/>
                  <a:gd name="f110" fmla="*/ 363 f79 1"/>
                  <a:gd name="f111" fmla="*/ 24 f78 1"/>
                  <a:gd name="f112" fmla="*/ 321 f79 1"/>
                  <a:gd name="f113" fmla="*/ 80 f78 1"/>
                  <a:gd name="f114" fmla="*/ 270 f79 1"/>
                  <a:gd name="f115" fmla="*/ 88 f78 1"/>
                  <a:gd name="f116" fmla="*/ 219 f79 1"/>
                  <a:gd name="f117" fmla="*/ 194 f79 1"/>
                  <a:gd name="f118" fmla="*/ 169 f79 1"/>
                  <a:gd name="f119" fmla="*/ 112 f78 1"/>
                  <a:gd name="f120" fmla="*/ 76 f79 1"/>
                  <a:gd name="f121" fmla="*/ 43 f79 1"/>
                  <a:gd name="f122" fmla="*/ 9 f79 1"/>
                  <a:gd name="f123" fmla="*/ 0 f79 1"/>
                  <a:gd name="f124" fmla="*/ 120 f78 1"/>
                  <a:gd name="f125" fmla="*/ 26 f79 1"/>
                  <a:gd name="f126" fmla="*/ 152 f78 1"/>
                  <a:gd name="f127" fmla="*/ 68 f79 1"/>
                  <a:gd name="f128" fmla="*/ 184 f78 1"/>
                  <a:gd name="f129" fmla="*/ 51 f79 1"/>
                  <a:gd name="f130" fmla="*/ 224 f78 1"/>
                  <a:gd name="f131" fmla="*/ 34 f79 1"/>
                  <a:gd name="f132" fmla="*/ 264 f78 1"/>
                  <a:gd name="f133" fmla="*/ 272 f78 1"/>
                  <a:gd name="f134" fmla="*/ 304 f78 1"/>
                  <a:gd name="f135" fmla="*/ 320 f78 1"/>
                  <a:gd name="f136" fmla="*/ 93 f79 1"/>
                  <a:gd name="f137" fmla="*/ 336 f78 1"/>
                  <a:gd name="f138" fmla="*/ 110 f79 1"/>
                  <a:gd name="f139" fmla="*/ 368 f78 1"/>
                  <a:gd name="f140" fmla="*/ 408 f78 1"/>
                  <a:gd name="f141" fmla="*/ 400 f78 1"/>
                  <a:gd name="f142" fmla="*/ 152 f79 1"/>
                  <a:gd name="f143" fmla="*/ 384 f78 1"/>
                  <a:gd name="f144" fmla="*/ 245 f79 1"/>
                  <a:gd name="f145" fmla="*/ 352 f78 1"/>
                  <a:gd name="f146" fmla="*/ 278 f79 1"/>
                  <a:gd name="f147" fmla="*/ 312 f79 1"/>
                  <a:gd name="f148" fmla="*/ 337 f79 1"/>
                  <a:gd name="f149" fmla="*/ 396 f79 1"/>
                  <a:gd name="f150" fmla="*/ 430 f79 1"/>
                  <a:gd name="f151" fmla="*/ 422 f79 1"/>
                  <a:gd name="f152" fmla="*/ 296 f78 1"/>
                  <a:gd name="f153" fmla="*/ 447 f79 1"/>
                  <a:gd name="f154" fmla="*/ 280 f78 1"/>
                  <a:gd name="f155" fmla="*/ f80 1 f2"/>
                  <a:gd name="f156" fmla="*/ f83 1 590"/>
                  <a:gd name="f157" fmla="*/ f84 1 408"/>
                  <a:gd name="f158" fmla="*/ f85 1 590"/>
                  <a:gd name="f159" fmla="*/ f86 1 408"/>
                  <a:gd name="f160" fmla="*/ f87 1 590"/>
                  <a:gd name="f161" fmla="*/ f88 1 408"/>
                  <a:gd name="f162" fmla="*/ f89 1 590"/>
                  <a:gd name="f163" fmla="*/ f90 1 408"/>
                  <a:gd name="f164" fmla="*/ f91 1 590"/>
                  <a:gd name="f165" fmla="*/ f92 1 408"/>
                  <a:gd name="f166" fmla="*/ f93 1 590"/>
                  <a:gd name="f167" fmla="*/ f94 1 408"/>
                  <a:gd name="f168" fmla="*/ f95 1 590"/>
                  <a:gd name="f169" fmla="*/ f96 1 408"/>
                  <a:gd name="f170" fmla="*/ f97 1 408"/>
                  <a:gd name="f171" fmla="*/ f98 1 408"/>
                  <a:gd name="f172" fmla="*/ f99 1 590"/>
                  <a:gd name="f173" fmla="*/ f100 1 408"/>
                  <a:gd name="f174" fmla="*/ f101 1 590"/>
                  <a:gd name="f175" fmla="*/ f102 1 408"/>
                  <a:gd name="f176" fmla="*/ f103 1 408"/>
                  <a:gd name="f177" fmla="*/ f104 1 408"/>
                  <a:gd name="f178" fmla="*/ f105 1 590"/>
                  <a:gd name="f179" fmla="*/ f106 1 408"/>
                  <a:gd name="f180" fmla="*/ f107 1 590"/>
                  <a:gd name="f181" fmla="*/ f108 1 408"/>
                  <a:gd name="f182" fmla="*/ f109 1 590"/>
                  <a:gd name="f183" fmla="*/ f110 1 590"/>
                  <a:gd name="f184" fmla="*/ f111 1 408"/>
                  <a:gd name="f185" fmla="*/ f112 1 590"/>
                  <a:gd name="f186" fmla="*/ f113 1 408"/>
                  <a:gd name="f187" fmla="*/ f114 1 590"/>
                  <a:gd name="f188" fmla="*/ f115 1 408"/>
                  <a:gd name="f189" fmla="*/ f116 1 590"/>
                  <a:gd name="f190" fmla="*/ f117 1 590"/>
                  <a:gd name="f191" fmla="*/ f118 1 590"/>
                  <a:gd name="f192" fmla="*/ f119 1 408"/>
                  <a:gd name="f193" fmla="*/ f120 1 590"/>
                  <a:gd name="f194" fmla="*/ f121 1 590"/>
                  <a:gd name="f195" fmla="*/ f122 1 590"/>
                  <a:gd name="f196" fmla="*/ f123 1 590"/>
                  <a:gd name="f197" fmla="*/ f124 1 408"/>
                  <a:gd name="f198" fmla="*/ f125 1 590"/>
                  <a:gd name="f199" fmla="*/ f126 1 408"/>
                  <a:gd name="f200" fmla="*/ f127 1 590"/>
                  <a:gd name="f201" fmla="*/ f128 1 408"/>
                  <a:gd name="f202" fmla="*/ f129 1 590"/>
                  <a:gd name="f203" fmla="*/ f130 1 408"/>
                  <a:gd name="f204" fmla="*/ f131 1 590"/>
                  <a:gd name="f205" fmla="*/ f132 1 408"/>
                  <a:gd name="f206" fmla="*/ f133 1 408"/>
                  <a:gd name="f207" fmla="*/ f134 1 408"/>
                  <a:gd name="f208" fmla="*/ f135 1 408"/>
                  <a:gd name="f209" fmla="*/ f136 1 590"/>
                  <a:gd name="f210" fmla="*/ f137 1 408"/>
                  <a:gd name="f211" fmla="*/ f138 1 590"/>
                  <a:gd name="f212" fmla="*/ f139 1 408"/>
                  <a:gd name="f213" fmla="*/ f140 1 408"/>
                  <a:gd name="f214" fmla="*/ f141 1 408"/>
                  <a:gd name="f215" fmla="*/ f142 1 590"/>
                  <a:gd name="f216" fmla="*/ f143 1 408"/>
                  <a:gd name="f217" fmla="*/ f144 1 590"/>
                  <a:gd name="f218" fmla="*/ f145 1 408"/>
                  <a:gd name="f219" fmla="*/ f146 1 590"/>
                  <a:gd name="f220" fmla="*/ f147 1 590"/>
                  <a:gd name="f221" fmla="*/ f148 1 590"/>
                  <a:gd name="f222" fmla="*/ f149 1 590"/>
                  <a:gd name="f223" fmla="*/ f150 1 590"/>
                  <a:gd name="f224" fmla="*/ f151 1 590"/>
                  <a:gd name="f225" fmla="*/ f152 1 408"/>
                  <a:gd name="f226" fmla="*/ f153 1 590"/>
                  <a:gd name="f227" fmla="*/ f154 1 408"/>
                  <a:gd name="f228" fmla="+- f155 0 f1"/>
                  <a:gd name="f229" fmla="*/ f156 1 f81"/>
                  <a:gd name="f230" fmla="*/ f157 1 f82"/>
                  <a:gd name="f231" fmla="*/ f158 1 f81"/>
                  <a:gd name="f232" fmla="*/ f159 1 f82"/>
                  <a:gd name="f233" fmla="*/ f160 1 f81"/>
                  <a:gd name="f234" fmla="*/ f161 1 f82"/>
                  <a:gd name="f235" fmla="*/ f162 1 f81"/>
                  <a:gd name="f236" fmla="*/ f163 1 f82"/>
                  <a:gd name="f237" fmla="*/ f164 1 f81"/>
                  <a:gd name="f238" fmla="*/ f165 1 f82"/>
                  <a:gd name="f239" fmla="*/ f166 1 f81"/>
                  <a:gd name="f240" fmla="*/ f167 1 f82"/>
                  <a:gd name="f241" fmla="*/ f168 1 f81"/>
                  <a:gd name="f242" fmla="*/ f169 1 f82"/>
                  <a:gd name="f243" fmla="*/ f170 1 f82"/>
                  <a:gd name="f244" fmla="*/ f171 1 f82"/>
                  <a:gd name="f245" fmla="*/ f172 1 f81"/>
                  <a:gd name="f246" fmla="*/ f173 1 f82"/>
                  <a:gd name="f247" fmla="*/ f174 1 f81"/>
                  <a:gd name="f248" fmla="*/ f175 1 f82"/>
                  <a:gd name="f249" fmla="*/ f176 1 f82"/>
                  <a:gd name="f250" fmla="*/ f177 1 f82"/>
                  <a:gd name="f251" fmla="*/ f178 1 f81"/>
                  <a:gd name="f252" fmla="*/ f179 1 f82"/>
                  <a:gd name="f253" fmla="*/ f180 1 f81"/>
                  <a:gd name="f254" fmla="*/ f181 1 f82"/>
                  <a:gd name="f255" fmla="*/ f182 1 f81"/>
                  <a:gd name="f256" fmla="*/ f183 1 f81"/>
                  <a:gd name="f257" fmla="*/ f184 1 f82"/>
                  <a:gd name="f258" fmla="*/ f185 1 f81"/>
                  <a:gd name="f259" fmla="*/ f186 1 f82"/>
                  <a:gd name="f260" fmla="*/ f187 1 f81"/>
                  <a:gd name="f261" fmla="*/ f188 1 f82"/>
                  <a:gd name="f262" fmla="*/ f189 1 f81"/>
                  <a:gd name="f263" fmla="*/ f190 1 f81"/>
                  <a:gd name="f264" fmla="*/ f191 1 f81"/>
                  <a:gd name="f265" fmla="*/ f192 1 f82"/>
                  <a:gd name="f266" fmla="*/ f193 1 f81"/>
                  <a:gd name="f267" fmla="*/ f194 1 f81"/>
                  <a:gd name="f268" fmla="*/ f195 1 f81"/>
                  <a:gd name="f269" fmla="*/ f196 1 f81"/>
                  <a:gd name="f270" fmla="*/ f197 1 f82"/>
                  <a:gd name="f271" fmla="*/ f198 1 f81"/>
                  <a:gd name="f272" fmla="*/ f199 1 f82"/>
                  <a:gd name="f273" fmla="*/ f200 1 f81"/>
                  <a:gd name="f274" fmla="*/ f201 1 f82"/>
                  <a:gd name="f275" fmla="*/ f202 1 f81"/>
                  <a:gd name="f276" fmla="*/ f203 1 f82"/>
                  <a:gd name="f277" fmla="*/ f204 1 f81"/>
                  <a:gd name="f278" fmla="*/ f205 1 f82"/>
                  <a:gd name="f279" fmla="*/ f206 1 f82"/>
                  <a:gd name="f280" fmla="*/ f207 1 f82"/>
                  <a:gd name="f281" fmla="*/ f208 1 f82"/>
                  <a:gd name="f282" fmla="*/ f209 1 f81"/>
                  <a:gd name="f283" fmla="*/ f210 1 f82"/>
                  <a:gd name="f284" fmla="*/ f211 1 f81"/>
                  <a:gd name="f285" fmla="*/ f212 1 f82"/>
                  <a:gd name="f286" fmla="*/ f213 1 f82"/>
                  <a:gd name="f287" fmla="*/ f214 1 f82"/>
                  <a:gd name="f288" fmla="*/ f215 1 f81"/>
                  <a:gd name="f289" fmla="*/ f216 1 f82"/>
                  <a:gd name="f290" fmla="*/ f217 1 f81"/>
                  <a:gd name="f291" fmla="*/ f218 1 f82"/>
                  <a:gd name="f292" fmla="*/ f219 1 f81"/>
                  <a:gd name="f293" fmla="*/ f220 1 f81"/>
                  <a:gd name="f294" fmla="*/ f221 1 f81"/>
                  <a:gd name="f295" fmla="*/ f222 1 f81"/>
                  <a:gd name="f296" fmla="*/ f223 1 f81"/>
                  <a:gd name="f297" fmla="*/ f224 1 f81"/>
                  <a:gd name="f298" fmla="*/ f225 1 f82"/>
                  <a:gd name="f299" fmla="*/ f226 1 f81"/>
                  <a:gd name="f300" fmla="*/ f227 1 f82"/>
                  <a:gd name="f301" fmla="*/ f269 f76 1"/>
                  <a:gd name="f302" fmla="*/ f237 f76 1"/>
                  <a:gd name="f303" fmla="*/ f286 f77 1"/>
                  <a:gd name="f304" fmla="*/ f252 f77 1"/>
                  <a:gd name="f305" fmla="*/ f229 f76 1"/>
                  <a:gd name="f306" fmla="*/ f230 f77 1"/>
                  <a:gd name="f307" fmla="*/ f231 f76 1"/>
                  <a:gd name="f308" fmla="*/ f232 f77 1"/>
                  <a:gd name="f309" fmla="*/ f233 f76 1"/>
                  <a:gd name="f310" fmla="*/ f234 f77 1"/>
                  <a:gd name="f311" fmla="*/ f235 f76 1"/>
                  <a:gd name="f312" fmla="*/ f236 f77 1"/>
                  <a:gd name="f313" fmla="*/ f238 f77 1"/>
                  <a:gd name="f314" fmla="*/ f239 f76 1"/>
                  <a:gd name="f315" fmla="*/ f240 f77 1"/>
                  <a:gd name="f316" fmla="*/ f241 f76 1"/>
                  <a:gd name="f317" fmla="*/ f242 f77 1"/>
                  <a:gd name="f318" fmla="*/ f243 f77 1"/>
                  <a:gd name="f319" fmla="*/ f244 f77 1"/>
                  <a:gd name="f320" fmla="*/ f245 f76 1"/>
                  <a:gd name="f321" fmla="*/ f246 f77 1"/>
                  <a:gd name="f322" fmla="*/ f247 f76 1"/>
                  <a:gd name="f323" fmla="*/ f248 f77 1"/>
                  <a:gd name="f324" fmla="*/ f249 f77 1"/>
                  <a:gd name="f325" fmla="*/ f250 f77 1"/>
                  <a:gd name="f326" fmla="*/ f251 f76 1"/>
                  <a:gd name="f327" fmla="*/ f253 f76 1"/>
                  <a:gd name="f328" fmla="*/ f254 f77 1"/>
                  <a:gd name="f329" fmla="*/ f255 f76 1"/>
                  <a:gd name="f330" fmla="*/ f256 f76 1"/>
                  <a:gd name="f331" fmla="*/ f257 f77 1"/>
                  <a:gd name="f332" fmla="*/ f258 f76 1"/>
                  <a:gd name="f333" fmla="*/ f259 f77 1"/>
                  <a:gd name="f334" fmla="*/ f260 f76 1"/>
                  <a:gd name="f335" fmla="*/ f261 f77 1"/>
                  <a:gd name="f336" fmla="*/ f262 f76 1"/>
                  <a:gd name="f337" fmla="*/ f263 f76 1"/>
                  <a:gd name="f338" fmla="*/ f264 f76 1"/>
                  <a:gd name="f339" fmla="*/ f265 f77 1"/>
                  <a:gd name="f340" fmla="*/ f266 f76 1"/>
                  <a:gd name="f341" fmla="*/ f267 f76 1"/>
                  <a:gd name="f342" fmla="*/ f268 f76 1"/>
                  <a:gd name="f343" fmla="*/ f270 f77 1"/>
                  <a:gd name="f344" fmla="*/ f271 f76 1"/>
                  <a:gd name="f345" fmla="*/ f272 f77 1"/>
                  <a:gd name="f346" fmla="*/ f273 f76 1"/>
                  <a:gd name="f347" fmla="*/ f274 f77 1"/>
                  <a:gd name="f348" fmla="*/ f275 f76 1"/>
                  <a:gd name="f349" fmla="*/ f276 f77 1"/>
                  <a:gd name="f350" fmla="*/ f277 f76 1"/>
                  <a:gd name="f351" fmla="*/ f278 f77 1"/>
                  <a:gd name="f352" fmla="*/ f279 f77 1"/>
                  <a:gd name="f353" fmla="*/ f280 f77 1"/>
                  <a:gd name="f354" fmla="*/ f281 f77 1"/>
                  <a:gd name="f355" fmla="*/ f282 f76 1"/>
                  <a:gd name="f356" fmla="*/ f283 f77 1"/>
                  <a:gd name="f357" fmla="*/ f284 f76 1"/>
                  <a:gd name="f358" fmla="*/ f285 f77 1"/>
                  <a:gd name="f359" fmla="*/ f287 f77 1"/>
                  <a:gd name="f360" fmla="*/ f288 f76 1"/>
                  <a:gd name="f361" fmla="*/ f289 f77 1"/>
                  <a:gd name="f362" fmla="*/ f290 f76 1"/>
                  <a:gd name="f363" fmla="*/ f291 f77 1"/>
                  <a:gd name="f364" fmla="*/ f292 f76 1"/>
                  <a:gd name="f365" fmla="*/ f293 f76 1"/>
                  <a:gd name="f366" fmla="*/ f294 f76 1"/>
                  <a:gd name="f367" fmla="*/ f295 f76 1"/>
                  <a:gd name="f368" fmla="*/ f296 f76 1"/>
                  <a:gd name="f369" fmla="*/ f297 f76 1"/>
                  <a:gd name="f370" fmla="*/ f298 f77 1"/>
                  <a:gd name="f371" fmla="*/ f299 f76 1"/>
                  <a:gd name="f372" fmla="*/ f300 f7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28">
                    <a:pos x="f305" y="f306"/>
                  </a:cxn>
                  <a:cxn ang="f228">
                    <a:pos x="f307" y="f308"/>
                  </a:cxn>
                  <a:cxn ang="f228">
                    <a:pos x="f309" y="f310"/>
                  </a:cxn>
                  <a:cxn ang="f228">
                    <a:pos x="f311" y="f312"/>
                  </a:cxn>
                  <a:cxn ang="f228">
                    <a:pos x="f302" y="f310"/>
                  </a:cxn>
                  <a:cxn ang="f228">
                    <a:pos x="f311" y="f313"/>
                  </a:cxn>
                  <a:cxn ang="f228">
                    <a:pos x="f314" y="f315"/>
                  </a:cxn>
                  <a:cxn ang="f228">
                    <a:pos x="f316" y="f317"/>
                  </a:cxn>
                  <a:cxn ang="f228">
                    <a:pos x="f316" y="f318"/>
                  </a:cxn>
                  <a:cxn ang="f228">
                    <a:pos x="f316" y="f319"/>
                  </a:cxn>
                  <a:cxn ang="f228">
                    <a:pos x="f320" y="f321"/>
                  </a:cxn>
                  <a:cxn ang="f228">
                    <a:pos x="f322" y="f323"/>
                  </a:cxn>
                  <a:cxn ang="f228">
                    <a:pos x="f322" y="f324"/>
                  </a:cxn>
                  <a:cxn ang="f228">
                    <a:pos x="f322" y="f325"/>
                  </a:cxn>
                  <a:cxn ang="f228">
                    <a:pos x="f326" y="f325"/>
                  </a:cxn>
                  <a:cxn ang="f228">
                    <a:pos x="f314" y="f304"/>
                  </a:cxn>
                  <a:cxn ang="f228">
                    <a:pos x="f327" y="f328"/>
                  </a:cxn>
                  <a:cxn ang="f228">
                    <a:pos x="f305" y="f304"/>
                  </a:cxn>
                  <a:cxn ang="f228">
                    <a:pos x="f329" y="f328"/>
                  </a:cxn>
                  <a:cxn ang="f228">
                    <a:pos x="f330" y="f331"/>
                  </a:cxn>
                  <a:cxn ang="f228">
                    <a:pos x="f332" y="f333"/>
                  </a:cxn>
                  <a:cxn ang="f228">
                    <a:pos x="f334" y="f335"/>
                  </a:cxn>
                  <a:cxn ang="f228">
                    <a:pos x="f336" y="f335"/>
                  </a:cxn>
                  <a:cxn ang="f228">
                    <a:pos x="f337" y="f335"/>
                  </a:cxn>
                  <a:cxn ang="f228">
                    <a:pos x="f338" y="f339"/>
                  </a:cxn>
                  <a:cxn ang="f228">
                    <a:pos x="f340" y="f339"/>
                  </a:cxn>
                  <a:cxn ang="f228">
                    <a:pos x="f341" y="f318"/>
                  </a:cxn>
                  <a:cxn ang="f228">
                    <a:pos x="f341" y="f333"/>
                  </a:cxn>
                  <a:cxn ang="f228">
                    <a:pos x="f342" y="f321"/>
                  </a:cxn>
                  <a:cxn ang="f228">
                    <a:pos x="f301" y="f335"/>
                  </a:cxn>
                  <a:cxn ang="f228">
                    <a:pos x="f342" y="f343"/>
                  </a:cxn>
                  <a:cxn ang="f228">
                    <a:pos x="f344" y="f345"/>
                  </a:cxn>
                  <a:cxn ang="f228">
                    <a:pos x="f346" y="f347"/>
                  </a:cxn>
                  <a:cxn ang="f228">
                    <a:pos x="f348" y="f349"/>
                  </a:cxn>
                  <a:cxn ang="f228">
                    <a:pos x="f350" y="f310"/>
                  </a:cxn>
                  <a:cxn ang="f228">
                    <a:pos x="f350" y="f351"/>
                  </a:cxn>
                  <a:cxn ang="f228">
                    <a:pos x="f348" y="f352"/>
                  </a:cxn>
                  <a:cxn ang="f228">
                    <a:pos x="f341" y="f353"/>
                  </a:cxn>
                  <a:cxn ang="f228">
                    <a:pos x="f348" y="f354"/>
                  </a:cxn>
                  <a:cxn ang="f228">
                    <a:pos x="f355" y="f356"/>
                  </a:cxn>
                  <a:cxn ang="f228">
                    <a:pos x="f357" y="f358"/>
                  </a:cxn>
                  <a:cxn ang="f228">
                    <a:pos x="f357" y="f303"/>
                  </a:cxn>
                  <a:cxn ang="f228">
                    <a:pos x="f357" y="f359"/>
                  </a:cxn>
                  <a:cxn ang="f228">
                    <a:pos x="f360" y="f359"/>
                  </a:cxn>
                  <a:cxn ang="f228">
                    <a:pos x="f337" y="f361"/>
                  </a:cxn>
                  <a:cxn ang="f228">
                    <a:pos x="f362" y="f363"/>
                  </a:cxn>
                  <a:cxn ang="f228">
                    <a:pos x="f364" y="f358"/>
                  </a:cxn>
                  <a:cxn ang="f228">
                    <a:pos x="f365" y="f358"/>
                  </a:cxn>
                  <a:cxn ang="f228">
                    <a:pos x="f366" y="f358"/>
                  </a:cxn>
                  <a:cxn ang="f228">
                    <a:pos x="f367" y="f363"/>
                  </a:cxn>
                  <a:cxn ang="f228">
                    <a:pos x="f368" y="f356"/>
                  </a:cxn>
                  <a:cxn ang="f228">
                    <a:pos x="f369" y="f370"/>
                  </a:cxn>
                  <a:cxn ang="f228">
                    <a:pos x="f371" y="f370"/>
                  </a:cxn>
                  <a:cxn ang="f228">
                    <a:pos x="f371" y="f370"/>
                  </a:cxn>
                  <a:cxn ang="f228">
                    <a:pos x="f305" y="f372"/>
                  </a:cxn>
                  <a:cxn ang="f228">
                    <a:pos x="f305" y="f306"/>
                  </a:cxn>
                </a:cxnLst>
                <a:rect l="f301" t="f304" r="f302" b="f303"/>
                <a:pathLst>
                  <a:path w="590" h="408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6" y="f13"/>
                    </a:lnTo>
                    <a:lnTo>
                      <a:pt x="f14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9" y="f21"/>
                    </a:lnTo>
                    <a:lnTo>
                      <a:pt x="f19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5" y="f27"/>
                    </a:lnTo>
                    <a:lnTo>
                      <a:pt x="f25" y="f28"/>
                    </a:lnTo>
                    <a:lnTo>
                      <a:pt x="f29" y="f28"/>
                    </a:lnTo>
                    <a:lnTo>
                      <a:pt x="f17" y="f5"/>
                    </a:lnTo>
                    <a:lnTo>
                      <a:pt x="f30" y="f31"/>
                    </a:lnTo>
                    <a:lnTo>
                      <a:pt x="f8" y="f5"/>
                    </a:lnTo>
                    <a:lnTo>
                      <a:pt x="f32" y="f31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38"/>
                    </a:lnTo>
                    <a:lnTo>
                      <a:pt x="f40" y="f38"/>
                    </a:lnTo>
                    <a:lnTo>
                      <a:pt x="f41" y="f42"/>
                    </a:lnTo>
                    <a:lnTo>
                      <a:pt x="f43" y="f42"/>
                    </a:lnTo>
                    <a:lnTo>
                      <a:pt x="f44" y="f21"/>
                    </a:lnTo>
                    <a:lnTo>
                      <a:pt x="f44" y="f36"/>
                    </a:lnTo>
                    <a:lnTo>
                      <a:pt x="f45" y="f24"/>
                    </a:lnTo>
                    <a:lnTo>
                      <a:pt x="f5" y="f38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3" y="f13"/>
                    </a:lnTo>
                    <a:lnTo>
                      <a:pt x="f53" y="f54"/>
                    </a:lnTo>
                    <a:lnTo>
                      <a:pt x="f51" y="f55"/>
                    </a:lnTo>
                    <a:lnTo>
                      <a:pt x="f44" y="f56"/>
                    </a:lnTo>
                    <a:lnTo>
                      <a:pt x="f51" y="f57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0" y="f7"/>
                    </a:lnTo>
                    <a:lnTo>
                      <a:pt x="f60" y="f62"/>
                    </a:lnTo>
                    <a:lnTo>
                      <a:pt x="f48" y="f62"/>
                    </a:lnTo>
                    <a:lnTo>
                      <a:pt x="f40" y="f63"/>
                    </a:lnTo>
                    <a:lnTo>
                      <a:pt x="f64" y="f65"/>
                    </a:lnTo>
                    <a:lnTo>
                      <a:pt x="f66" y="f61"/>
                    </a:lnTo>
                    <a:lnTo>
                      <a:pt x="f67" y="f61"/>
                    </a:lnTo>
                    <a:lnTo>
                      <a:pt x="f68" y="f61"/>
                    </a:lnTo>
                    <a:lnTo>
                      <a:pt x="f69" y="f65"/>
                    </a:lnTo>
                    <a:lnTo>
                      <a:pt x="f70" y="f59"/>
                    </a:lnTo>
                    <a:lnTo>
                      <a:pt x="f71" y="f72"/>
                    </a:lnTo>
                    <a:lnTo>
                      <a:pt x="f73" y="f72"/>
                    </a:lnTo>
                    <a:lnTo>
                      <a:pt x="f8" y="f74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4" name="Freeform 77"/>
              <p:cNvSpPr/>
              <p:nvPr/>
            </p:nvSpPr>
            <p:spPr>
              <a:xfrm>
                <a:off x="8496303" y="5370600"/>
                <a:ext cx="572222" cy="972821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364"/>
                  <a:gd name="f8" fmla="val 616"/>
                  <a:gd name="f9" fmla="val 303"/>
                  <a:gd name="f10" fmla="val 56"/>
                  <a:gd name="f11" fmla="val 219"/>
                  <a:gd name="f12" fmla="val 40"/>
                  <a:gd name="f13" fmla="val 185"/>
                  <a:gd name="f14" fmla="val 24"/>
                  <a:gd name="f15" fmla="val 151"/>
                  <a:gd name="f16" fmla="val 126"/>
                  <a:gd name="f17" fmla="val 8"/>
                  <a:gd name="f18" fmla="val 75"/>
                  <a:gd name="f19" fmla="val 50"/>
                  <a:gd name="f20" fmla="val 16"/>
                  <a:gd name="f21" fmla="val 48"/>
                  <a:gd name="f22" fmla="val 64"/>
                  <a:gd name="f23" fmla="val 33"/>
                  <a:gd name="f24" fmla="val 88"/>
                  <a:gd name="f25" fmla="val 136"/>
                  <a:gd name="f26" fmla="val 25"/>
                  <a:gd name="f27" fmla="val 160"/>
                  <a:gd name="f28" fmla="val 192"/>
                  <a:gd name="f29" fmla="val 200"/>
                  <a:gd name="f30" fmla="val 67"/>
                  <a:gd name="f31" fmla="val 184"/>
                  <a:gd name="f32" fmla="val 42"/>
                  <a:gd name="f33" fmla="val 216"/>
                  <a:gd name="f34" fmla="val 256"/>
                  <a:gd name="f35" fmla="val 328"/>
                  <a:gd name="f36" fmla="val 118"/>
                  <a:gd name="f37" fmla="val 312"/>
                  <a:gd name="f38" fmla="val 352"/>
                  <a:gd name="f39" fmla="val 384"/>
                  <a:gd name="f40" fmla="val 408"/>
                  <a:gd name="f41" fmla="val 168"/>
                  <a:gd name="f42" fmla="val 432"/>
                  <a:gd name="f43" fmla="val 134"/>
                  <a:gd name="f44" fmla="val 448"/>
                  <a:gd name="f45" fmla="val 101"/>
                  <a:gd name="f46" fmla="val 440"/>
                  <a:gd name="f47" fmla="val 472"/>
                  <a:gd name="f48" fmla="val 496"/>
                  <a:gd name="f49" fmla="val 480"/>
                  <a:gd name="f50" fmla="val 488"/>
                  <a:gd name="f51" fmla="val 504"/>
                  <a:gd name="f52" fmla="val 227"/>
                  <a:gd name="f53" fmla="val 528"/>
                  <a:gd name="f54" fmla="val 235"/>
                  <a:gd name="f55" fmla="val 560"/>
                  <a:gd name="f56" fmla="val 269"/>
                  <a:gd name="f57" fmla="val 576"/>
                  <a:gd name="f58" fmla="val 244"/>
                  <a:gd name="f59" fmla="val 592"/>
                  <a:gd name="f60" fmla="val 600"/>
                  <a:gd name="f61" fmla="val 261"/>
                  <a:gd name="f62" fmla="val 345"/>
                  <a:gd name="f63" fmla="val 584"/>
                  <a:gd name="f64" fmla="val 337"/>
                  <a:gd name="f65" fmla="val 602"/>
                  <a:gd name="f66" fmla="val 578"/>
                  <a:gd name="f67" fmla="val 354"/>
                  <a:gd name="f68" fmla="val 286"/>
                  <a:gd name="f69" fmla="val 320"/>
                  <a:gd name="f70" fmla="val 152"/>
                  <a:gd name="f71" fmla="val 176"/>
                  <a:gd name="f72" fmla="val 92"/>
                  <a:gd name="f73" fmla="val 208"/>
                  <a:gd name="f74" fmla="val 232"/>
                  <a:gd name="f75" fmla="val 264"/>
                  <a:gd name="f76" fmla="val 248"/>
                  <a:gd name="f77" fmla="val 59"/>
                  <a:gd name="f78" fmla="val 84"/>
                  <a:gd name="f79" fmla="val 120"/>
                  <a:gd name="f80" fmla="val 104"/>
                  <a:gd name="f81" fmla="val 96"/>
                  <a:gd name="f82" fmla="val 80"/>
                  <a:gd name="f83" fmla="val 294"/>
                  <a:gd name="f84" fmla="val 112"/>
                  <a:gd name="f85" fmla="+- 0 0 -90"/>
                  <a:gd name="f86" fmla="*/ f4 1 364"/>
                  <a:gd name="f87" fmla="*/ f5 1 616"/>
                  <a:gd name="f88" fmla="+- f8 0 f6"/>
                  <a:gd name="f89" fmla="+- f7 0 f6"/>
                  <a:gd name="f90" fmla="*/ f85 f0 1"/>
                  <a:gd name="f91" fmla="*/ f89 1 364"/>
                  <a:gd name="f92" fmla="*/ f88 1 616"/>
                  <a:gd name="f93" fmla="*/ f90 1 f3"/>
                  <a:gd name="f94" fmla="*/ 219 1 f91"/>
                  <a:gd name="f95" fmla="*/ 40 1 f92"/>
                  <a:gd name="f96" fmla="*/ 151 1 f91"/>
                  <a:gd name="f97" fmla="*/ 0 1 f92"/>
                  <a:gd name="f98" fmla="*/ 75 1 f91"/>
                  <a:gd name="f99" fmla="*/ 16 1 f91"/>
                  <a:gd name="f100" fmla="*/ 24 1 f92"/>
                  <a:gd name="f101" fmla="*/ 8 1 f91"/>
                  <a:gd name="f102" fmla="*/ 64 1 f92"/>
                  <a:gd name="f103" fmla="*/ 136 1 f92"/>
                  <a:gd name="f104" fmla="*/ 0 1 f91"/>
                  <a:gd name="f105" fmla="*/ 192 1 f92"/>
                  <a:gd name="f106" fmla="*/ 67 1 f91"/>
                  <a:gd name="f107" fmla="*/ 184 1 f92"/>
                  <a:gd name="f108" fmla="*/ 33 1 f91"/>
                  <a:gd name="f109" fmla="*/ 256 1 f92"/>
                  <a:gd name="f110" fmla="*/ 118 1 f91"/>
                  <a:gd name="f111" fmla="*/ 312 1 f92"/>
                  <a:gd name="f112" fmla="*/ 160 1 f91"/>
                  <a:gd name="f113" fmla="*/ 384 1 f92"/>
                  <a:gd name="f114" fmla="*/ 168 1 f91"/>
                  <a:gd name="f115" fmla="*/ 432 1 f92"/>
                  <a:gd name="f116" fmla="*/ 101 1 f91"/>
                  <a:gd name="f117" fmla="*/ 440 1 f92"/>
                  <a:gd name="f118" fmla="*/ 126 1 f91"/>
                  <a:gd name="f119" fmla="*/ 496 1 f92"/>
                  <a:gd name="f120" fmla="*/ 480 1 f92"/>
                  <a:gd name="f121" fmla="*/ 504 1 f92"/>
                  <a:gd name="f122" fmla="*/ 235 1 f91"/>
                  <a:gd name="f123" fmla="*/ 560 1 f92"/>
                  <a:gd name="f124" fmla="*/ 244 1 f91"/>
                  <a:gd name="f125" fmla="*/ 592 1 f92"/>
                  <a:gd name="f126" fmla="*/ 261 1 f91"/>
                  <a:gd name="f127" fmla="*/ 600 1 f92"/>
                  <a:gd name="f128" fmla="*/ 337 1 f91"/>
                  <a:gd name="f129" fmla="*/ 616 1 f92"/>
                  <a:gd name="f130" fmla="*/ 360 1 f91"/>
                  <a:gd name="f131" fmla="*/ 578 1 f92"/>
                  <a:gd name="f132" fmla="*/ 303 1 f91"/>
                  <a:gd name="f133" fmla="*/ 56 1 f92"/>
                  <a:gd name="f134" fmla="*/ 320 1 f91"/>
                  <a:gd name="f135" fmla="*/ 152 1 f92"/>
                  <a:gd name="f136" fmla="*/ 168 1 f92"/>
                  <a:gd name="f137" fmla="*/ 200 1 f92"/>
                  <a:gd name="f138" fmla="*/ 92 1 f91"/>
                  <a:gd name="f139" fmla="*/ 208 1 f92"/>
                  <a:gd name="f140" fmla="*/ 42 1 f91"/>
                  <a:gd name="f141" fmla="*/ 264 1 f92"/>
                  <a:gd name="f142" fmla="*/ 59 1 f91"/>
                  <a:gd name="f143" fmla="*/ 232 1 f92"/>
                  <a:gd name="f144" fmla="*/ 185 1 f91"/>
                  <a:gd name="f145" fmla="*/ 104 1 f92"/>
                  <a:gd name="f146" fmla="*/ 286 1 f91"/>
                  <a:gd name="f147" fmla="*/ 80 1 f92"/>
                  <a:gd name="f148" fmla="*/ 96 1 f92"/>
                  <a:gd name="f149" fmla="*/ 328 1 f91"/>
                  <a:gd name="f150" fmla="*/ 112 1 f92"/>
                  <a:gd name="f151" fmla="*/ f7 1 f91"/>
                  <a:gd name="f152" fmla="*/ f8 1 f92"/>
                  <a:gd name="f153" fmla="+- f93 0 f1"/>
                  <a:gd name="f154" fmla="*/ f104 f86 1"/>
                  <a:gd name="f155" fmla="*/ f151 f86 1"/>
                  <a:gd name="f156" fmla="*/ f152 f87 1"/>
                  <a:gd name="f157" fmla="*/ f97 f87 1"/>
                  <a:gd name="f158" fmla="*/ f94 f86 1"/>
                  <a:gd name="f159" fmla="*/ f95 f87 1"/>
                  <a:gd name="f160" fmla="*/ f96 f86 1"/>
                  <a:gd name="f161" fmla="*/ f98 f86 1"/>
                  <a:gd name="f162" fmla="*/ f99 f86 1"/>
                  <a:gd name="f163" fmla="*/ f100 f87 1"/>
                  <a:gd name="f164" fmla="*/ f101 f86 1"/>
                  <a:gd name="f165" fmla="*/ f102 f87 1"/>
                  <a:gd name="f166" fmla="*/ f103 f87 1"/>
                  <a:gd name="f167" fmla="*/ f105 f87 1"/>
                  <a:gd name="f168" fmla="*/ f106 f86 1"/>
                  <a:gd name="f169" fmla="*/ f107 f87 1"/>
                  <a:gd name="f170" fmla="*/ f108 f86 1"/>
                  <a:gd name="f171" fmla="*/ f109 f87 1"/>
                  <a:gd name="f172" fmla="*/ f110 f86 1"/>
                  <a:gd name="f173" fmla="*/ f111 f87 1"/>
                  <a:gd name="f174" fmla="*/ f112 f86 1"/>
                  <a:gd name="f175" fmla="*/ f113 f87 1"/>
                  <a:gd name="f176" fmla="*/ f114 f86 1"/>
                  <a:gd name="f177" fmla="*/ f115 f87 1"/>
                  <a:gd name="f178" fmla="*/ f116 f86 1"/>
                  <a:gd name="f179" fmla="*/ f117 f87 1"/>
                  <a:gd name="f180" fmla="*/ f118 f86 1"/>
                  <a:gd name="f181" fmla="*/ f119 f87 1"/>
                  <a:gd name="f182" fmla="*/ f120 f87 1"/>
                  <a:gd name="f183" fmla="*/ f121 f87 1"/>
                  <a:gd name="f184" fmla="*/ f122 f86 1"/>
                  <a:gd name="f185" fmla="*/ f123 f87 1"/>
                  <a:gd name="f186" fmla="*/ f124 f86 1"/>
                  <a:gd name="f187" fmla="*/ f125 f87 1"/>
                  <a:gd name="f188" fmla="*/ f126 f86 1"/>
                  <a:gd name="f189" fmla="*/ f127 f87 1"/>
                  <a:gd name="f190" fmla="*/ f128 f86 1"/>
                  <a:gd name="f191" fmla="*/ f129 f87 1"/>
                  <a:gd name="f192" fmla="*/ f130 f86 1"/>
                  <a:gd name="f193" fmla="*/ f131 f87 1"/>
                  <a:gd name="f194" fmla="*/ f132 f86 1"/>
                  <a:gd name="f195" fmla="*/ f133 f87 1"/>
                  <a:gd name="f196" fmla="*/ f134 f86 1"/>
                  <a:gd name="f197" fmla="*/ f135 f87 1"/>
                  <a:gd name="f198" fmla="*/ f136 f87 1"/>
                  <a:gd name="f199" fmla="*/ f137 f87 1"/>
                  <a:gd name="f200" fmla="*/ f138 f86 1"/>
                  <a:gd name="f201" fmla="*/ f139 f87 1"/>
                  <a:gd name="f202" fmla="*/ f140 f86 1"/>
                  <a:gd name="f203" fmla="*/ f141 f87 1"/>
                  <a:gd name="f204" fmla="*/ f142 f86 1"/>
                  <a:gd name="f205" fmla="*/ f143 f87 1"/>
                  <a:gd name="f206" fmla="*/ f144 f86 1"/>
                  <a:gd name="f207" fmla="*/ f145 f87 1"/>
                  <a:gd name="f208" fmla="*/ f146 f86 1"/>
                  <a:gd name="f209" fmla="*/ f147 f87 1"/>
                  <a:gd name="f210" fmla="*/ f148 f87 1"/>
                  <a:gd name="f211" fmla="*/ f149 f86 1"/>
                  <a:gd name="f212" fmla="*/ f150 f8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53">
                    <a:pos x="f158" y="f159"/>
                  </a:cxn>
                  <a:cxn ang="f153">
                    <a:pos x="f160" y="f157"/>
                  </a:cxn>
                  <a:cxn ang="f153">
                    <a:pos x="f161" y="f157"/>
                  </a:cxn>
                  <a:cxn ang="f153">
                    <a:pos x="f162" y="f163"/>
                  </a:cxn>
                  <a:cxn ang="f153">
                    <a:pos x="f164" y="f165"/>
                  </a:cxn>
                  <a:cxn ang="f153">
                    <a:pos x="f162" y="f166"/>
                  </a:cxn>
                  <a:cxn ang="f153">
                    <a:pos x="f154" y="f167"/>
                  </a:cxn>
                  <a:cxn ang="f153">
                    <a:pos x="f168" y="f169"/>
                  </a:cxn>
                  <a:cxn ang="f153">
                    <a:pos x="f170" y="f171"/>
                  </a:cxn>
                  <a:cxn ang="f153">
                    <a:pos x="f172" y="f173"/>
                  </a:cxn>
                  <a:cxn ang="f153">
                    <a:pos x="f174" y="f175"/>
                  </a:cxn>
                  <a:cxn ang="f153">
                    <a:pos x="f176" y="f177"/>
                  </a:cxn>
                  <a:cxn ang="f153">
                    <a:pos x="f178" y="f179"/>
                  </a:cxn>
                  <a:cxn ang="f153">
                    <a:pos x="f180" y="f181"/>
                  </a:cxn>
                  <a:cxn ang="f153">
                    <a:pos x="f176" y="f182"/>
                  </a:cxn>
                  <a:cxn ang="f153">
                    <a:pos x="f158" y="f183"/>
                  </a:cxn>
                  <a:cxn ang="f153">
                    <a:pos x="f184" y="f185"/>
                  </a:cxn>
                  <a:cxn ang="f153">
                    <a:pos x="f186" y="f187"/>
                  </a:cxn>
                  <a:cxn ang="f153">
                    <a:pos x="f188" y="f189"/>
                  </a:cxn>
                  <a:cxn ang="f153">
                    <a:pos x="f190" y="f191"/>
                  </a:cxn>
                  <a:cxn ang="f153">
                    <a:pos x="f192" y="f193"/>
                  </a:cxn>
                  <a:cxn ang="f153">
                    <a:pos x="f194" y="f195"/>
                  </a:cxn>
                  <a:cxn ang="f153">
                    <a:pos x="f196" y="f197"/>
                  </a:cxn>
                  <a:cxn ang="f153">
                    <a:pos x="f186" y="f198"/>
                  </a:cxn>
                  <a:cxn ang="f153">
                    <a:pos x="f160" y="f199"/>
                  </a:cxn>
                  <a:cxn ang="f153">
                    <a:pos x="f200" y="f201"/>
                  </a:cxn>
                  <a:cxn ang="f153">
                    <a:pos x="f202" y="f203"/>
                  </a:cxn>
                  <a:cxn ang="f153">
                    <a:pos x="f204" y="f205"/>
                  </a:cxn>
                  <a:cxn ang="f153">
                    <a:pos x="f180" y="f198"/>
                  </a:cxn>
                  <a:cxn ang="f153">
                    <a:pos x="f206" y="f207"/>
                  </a:cxn>
                  <a:cxn ang="f153">
                    <a:pos x="f208" y="f209"/>
                  </a:cxn>
                  <a:cxn ang="f153">
                    <a:pos x="f194" y="f210"/>
                  </a:cxn>
                  <a:cxn ang="f153">
                    <a:pos x="f211" y="f212"/>
                  </a:cxn>
                  <a:cxn ang="f153">
                    <a:pos x="f194" y="f195"/>
                  </a:cxn>
                </a:cxnLst>
                <a:rect l="f154" t="f157" r="f155" b="f156"/>
                <a:pathLst>
                  <a:path w="364" h="616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6"/>
                    </a:lnTo>
                    <a:lnTo>
                      <a:pt x="f16" y="f17"/>
                    </a:lnTo>
                    <a:lnTo>
                      <a:pt x="f18" y="f6"/>
                    </a:lnTo>
                    <a:lnTo>
                      <a:pt x="f19" y="f20"/>
                    </a:lnTo>
                    <a:lnTo>
                      <a:pt x="f20" y="f14"/>
                    </a:lnTo>
                    <a:lnTo>
                      <a:pt x="f20" y="f21"/>
                    </a:lnTo>
                    <a:lnTo>
                      <a:pt x="f17" y="f22"/>
                    </a:lnTo>
                    <a:lnTo>
                      <a:pt x="f23" y="f24"/>
                    </a:lnTo>
                    <a:lnTo>
                      <a:pt x="f20" y="f25"/>
                    </a:lnTo>
                    <a:lnTo>
                      <a:pt x="f26" y="f27"/>
                    </a:lnTo>
                    <a:lnTo>
                      <a:pt x="f6" y="f28"/>
                    </a:lnTo>
                    <a:lnTo>
                      <a:pt x="f6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23" y="f34"/>
                    </a:lnTo>
                    <a:lnTo>
                      <a:pt x="f19" y="f35"/>
                    </a:lnTo>
                    <a:lnTo>
                      <a:pt x="f36" y="f37"/>
                    </a:lnTo>
                    <a:lnTo>
                      <a:pt x="f36" y="f38"/>
                    </a:lnTo>
                    <a:lnTo>
                      <a:pt x="f27" y="f39"/>
                    </a:lnTo>
                    <a:lnTo>
                      <a:pt x="f15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5" y="f47"/>
                    </a:lnTo>
                    <a:lnTo>
                      <a:pt x="f16" y="f48"/>
                    </a:lnTo>
                    <a:lnTo>
                      <a:pt x="f15" y="f49"/>
                    </a:lnTo>
                    <a:lnTo>
                      <a:pt x="f41" y="f49"/>
                    </a:lnTo>
                    <a:lnTo>
                      <a:pt x="f13" y="f50"/>
                    </a:lnTo>
                    <a:lnTo>
                      <a:pt x="f11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58" y="f60"/>
                    </a:lnTo>
                    <a:lnTo>
                      <a:pt x="f61" y="f60"/>
                    </a:lnTo>
                    <a:lnTo>
                      <a:pt x="f62" y="f63"/>
                    </a:lnTo>
                    <a:lnTo>
                      <a:pt x="f64" y="f8"/>
                    </a:lnTo>
                    <a:lnTo>
                      <a:pt x="f7" y="f65"/>
                    </a:lnTo>
                    <a:lnTo>
                      <a:pt x="f2" y="f66"/>
                    </a:lnTo>
                    <a:lnTo>
                      <a:pt x="f67" y="f10"/>
                    </a:lnTo>
                    <a:lnTo>
                      <a:pt x="f9" y="f10"/>
                    </a:lnTo>
                    <a:lnTo>
                      <a:pt x="f68" y="f25"/>
                    </a:lnTo>
                    <a:lnTo>
                      <a:pt x="f69" y="f70"/>
                    </a:lnTo>
                    <a:lnTo>
                      <a:pt x="f68" y="f41"/>
                    </a:lnTo>
                    <a:lnTo>
                      <a:pt x="f58" y="f41"/>
                    </a:lnTo>
                    <a:lnTo>
                      <a:pt x="f71" y="f29"/>
                    </a:lnTo>
                    <a:lnTo>
                      <a:pt x="f15" y="f29"/>
                    </a:lnTo>
                    <a:lnTo>
                      <a:pt x="f43" y="f29"/>
                    </a:lnTo>
                    <a:lnTo>
                      <a:pt x="f72" y="f73"/>
                    </a:lnTo>
                    <a:lnTo>
                      <a:pt x="f30" y="f74"/>
                    </a:lnTo>
                    <a:lnTo>
                      <a:pt x="f32" y="f75"/>
                    </a:lnTo>
                    <a:lnTo>
                      <a:pt x="f32" y="f76"/>
                    </a:lnTo>
                    <a:lnTo>
                      <a:pt x="f77" y="f74"/>
                    </a:lnTo>
                    <a:lnTo>
                      <a:pt x="f78" y="f29"/>
                    </a:lnTo>
                    <a:lnTo>
                      <a:pt x="f16" y="f41"/>
                    </a:lnTo>
                    <a:lnTo>
                      <a:pt x="f43" y="f79"/>
                    </a:lnTo>
                    <a:lnTo>
                      <a:pt x="f13" y="f80"/>
                    </a:lnTo>
                    <a:lnTo>
                      <a:pt x="f54" y="f81"/>
                    </a:lnTo>
                    <a:lnTo>
                      <a:pt x="f68" y="f82"/>
                    </a:lnTo>
                    <a:lnTo>
                      <a:pt x="f83" y="f82"/>
                    </a:lnTo>
                    <a:lnTo>
                      <a:pt x="f9" y="f81"/>
                    </a:lnTo>
                    <a:lnTo>
                      <a:pt x="f62" y="f80"/>
                    </a:lnTo>
                    <a:lnTo>
                      <a:pt x="f35" y="f84"/>
                    </a:lnTo>
                    <a:lnTo>
                      <a:pt x="f68" y="f25"/>
                    </a:lnTo>
                    <a:lnTo>
                      <a:pt x="f9" y="f10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5" name="Freeform 78"/>
              <p:cNvSpPr/>
              <p:nvPr/>
            </p:nvSpPr>
            <p:spPr>
              <a:xfrm>
                <a:off x="8496303" y="5370600"/>
                <a:ext cx="569076" cy="97282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62"/>
                  <a:gd name="f7" fmla="val 616"/>
                  <a:gd name="f8" fmla="val 303"/>
                  <a:gd name="f9" fmla="val 56"/>
                  <a:gd name="f10" fmla="val 219"/>
                  <a:gd name="f11" fmla="val 40"/>
                  <a:gd name="f12" fmla="val 185"/>
                  <a:gd name="f13" fmla="val 24"/>
                  <a:gd name="f14" fmla="val 151"/>
                  <a:gd name="f15" fmla="val 126"/>
                  <a:gd name="f16" fmla="val 8"/>
                  <a:gd name="f17" fmla="val 75"/>
                  <a:gd name="f18" fmla="val 50"/>
                  <a:gd name="f19" fmla="val 16"/>
                  <a:gd name="f20" fmla="val 48"/>
                  <a:gd name="f21" fmla="val 64"/>
                  <a:gd name="f22" fmla="val 33"/>
                  <a:gd name="f23" fmla="val 88"/>
                  <a:gd name="f24" fmla="val 136"/>
                  <a:gd name="f25" fmla="val 25"/>
                  <a:gd name="f26" fmla="val 160"/>
                  <a:gd name="f27" fmla="val 192"/>
                  <a:gd name="f28" fmla="val 200"/>
                  <a:gd name="f29" fmla="val 67"/>
                  <a:gd name="f30" fmla="val 184"/>
                  <a:gd name="f31" fmla="val 42"/>
                  <a:gd name="f32" fmla="val 216"/>
                  <a:gd name="f33" fmla="val 256"/>
                  <a:gd name="f34" fmla="val 328"/>
                  <a:gd name="f35" fmla="val 118"/>
                  <a:gd name="f36" fmla="val 312"/>
                  <a:gd name="f37" fmla="val 352"/>
                  <a:gd name="f38" fmla="val 384"/>
                  <a:gd name="f39" fmla="val 408"/>
                  <a:gd name="f40" fmla="val 168"/>
                  <a:gd name="f41" fmla="val 432"/>
                  <a:gd name="f42" fmla="val 134"/>
                  <a:gd name="f43" fmla="val 448"/>
                  <a:gd name="f44" fmla="val 101"/>
                  <a:gd name="f45" fmla="val 440"/>
                  <a:gd name="f46" fmla="val 472"/>
                  <a:gd name="f47" fmla="val 496"/>
                  <a:gd name="f48" fmla="val 480"/>
                  <a:gd name="f49" fmla="val 488"/>
                  <a:gd name="f50" fmla="val 504"/>
                  <a:gd name="f51" fmla="val 227"/>
                  <a:gd name="f52" fmla="val 528"/>
                  <a:gd name="f53" fmla="val 235"/>
                  <a:gd name="f54" fmla="val 560"/>
                  <a:gd name="f55" fmla="val 269"/>
                  <a:gd name="f56" fmla="val 576"/>
                  <a:gd name="f57" fmla="val 244"/>
                  <a:gd name="f58" fmla="val 592"/>
                  <a:gd name="f59" fmla="val 600"/>
                  <a:gd name="f60" fmla="val 261"/>
                  <a:gd name="f61" fmla="val 345"/>
                  <a:gd name="f62" fmla="val 584"/>
                  <a:gd name="f63" fmla="val 337"/>
                  <a:gd name="f64" fmla="val 354"/>
                  <a:gd name="f65" fmla="+- 0 0 -90"/>
                  <a:gd name="f66" fmla="*/ f3 1 362"/>
                  <a:gd name="f67" fmla="*/ f4 1 616"/>
                  <a:gd name="f68" fmla="+- f7 0 f5"/>
                  <a:gd name="f69" fmla="+- f6 0 f5"/>
                  <a:gd name="f70" fmla="*/ f65 f0 1"/>
                  <a:gd name="f71" fmla="*/ f69 1 362"/>
                  <a:gd name="f72" fmla="*/ f68 1 616"/>
                  <a:gd name="f73" fmla="*/ 303 f69 1"/>
                  <a:gd name="f74" fmla="*/ 56 f68 1"/>
                  <a:gd name="f75" fmla="*/ 219 f69 1"/>
                  <a:gd name="f76" fmla="*/ 40 f68 1"/>
                  <a:gd name="f77" fmla="*/ 185 f69 1"/>
                  <a:gd name="f78" fmla="*/ 24 f68 1"/>
                  <a:gd name="f79" fmla="*/ 151 f69 1"/>
                  <a:gd name="f80" fmla="*/ 0 f68 1"/>
                  <a:gd name="f81" fmla="*/ 126 f69 1"/>
                  <a:gd name="f82" fmla="*/ 8 f68 1"/>
                  <a:gd name="f83" fmla="*/ 75 f69 1"/>
                  <a:gd name="f84" fmla="*/ 50 f69 1"/>
                  <a:gd name="f85" fmla="*/ 16 f68 1"/>
                  <a:gd name="f86" fmla="*/ 16 f69 1"/>
                  <a:gd name="f87" fmla="*/ 48 f68 1"/>
                  <a:gd name="f88" fmla="*/ 8 f69 1"/>
                  <a:gd name="f89" fmla="*/ 64 f68 1"/>
                  <a:gd name="f90" fmla="*/ 33 f69 1"/>
                  <a:gd name="f91" fmla="*/ 88 f68 1"/>
                  <a:gd name="f92" fmla="*/ 136 f68 1"/>
                  <a:gd name="f93" fmla="*/ 25 f69 1"/>
                  <a:gd name="f94" fmla="*/ 160 f68 1"/>
                  <a:gd name="f95" fmla="*/ 0 f69 1"/>
                  <a:gd name="f96" fmla="*/ 192 f68 1"/>
                  <a:gd name="f97" fmla="*/ 200 f68 1"/>
                  <a:gd name="f98" fmla="*/ 67 f69 1"/>
                  <a:gd name="f99" fmla="*/ 184 f68 1"/>
                  <a:gd name="f100" fmla="*/ 42 f69 1"/>
                  <a:gd name="f101" fmla="*/ 216 f68 1"/>
                  <a:gd name="f102" fmla="*/ 256 f68 1"/>
                  <a:gd name="f103" fmla="*/ 328 f68 1"/>
                  <a:gd name="f104" fmla="*/ 118 f69 1"/>
                  <a:gd name="f105" fmla="*/ 312 f68 1"/>
                  <a:gd name="f106" fmla="*/ 352 f68 1"/>
                  <a:gd name="f107" fmla="*/ 160 f69 1"/>
                  <a:gd name="f108" fmla="*/ 384 f68 1"/>
                  <a:gd name="f109" fmla="*/ 408 f68 1"/>
                  <a:gd name="f110" fmla="*/ 168 f69 1"/>
                  <a:gd name="f111" fmla="*/ 432 f68 1"/>
                  <a:gd name="f112" fmla="*/ 134 f69 1"/>
                  <a:gd name="f113" fmla="*/ 448 f68 1"/>
                  <a:gd name="f114" fmla="*/ 101 f69 1"/>
                  <a:gd name="f115" fmla="*/ 440 f68 1"/>
                  <a:gd name="f116" fmla="*/ 472 f68 1"/>
                  <a:gd name="f117" fmla="*/ 496 f68 1"/>
                  <a:gd name="f118" fmla="*/ 480 f68 1"/>
                  <a:gd name="f119" fmla="*/ 488 f68 1"/>
                  <a:gd name="f120" fmla="*/ 504 f68 1"/>
                  <a:gd name="f121" fmla="*/ 227 f69 1"/>
                  <a:gd name="f122" fmla="*/ 528 f68 1"/>
                  <a:gd name="f123" fmla="*/ 235 f69 1"/>
                  <a:gd name="f124" fmla="*/ 560 f68 1"/>
                  <a:gd name="f125" fmla="*/ 269 f69 1"/>
                  <a:gd name="f126" fmla="*/ 576 f68 1"/>
                  <a:gd name="f127" fmla="*/ 244 f69 1"/>
                  <a:gd name="f128" fmla="*/ 592 f68 1"/>
                  <a:gd name="f129" fmla="*/ 600 f68 1"/>
                  <a:gd name="f130" fmla="*/ 261 f69 1"/>
                  <a:gd name="f131" fmla="*/ 345 f69 1"/>
                  <a:gd name="f132" fmla="*/ 584 f68 1"/>
                  <a:gd name="f133" fmla="*/ 337 f69 1"/>
                  <a:gd name="f134" fmla="*/ 616 f68 1"/>
                  <a:gd name="f135" fmla="*/ 362 f69 1"/>
                  <a:gd name="f136" fmla="*/ 354 f69 1"/>
                  <a:gd name="f137" fmla="*/ 50 f68 1"/>
                  <a:gd name="f138" fmla="*/ f70 1 f2"/>
                  <a:gd name="f139" fmla="*/ f73 1 362"/>
                  <a:gd name="f140" fmla="*/ f74 1 616"/>
                  <a:gd name="f141" fmla="*/ f75 1 362"/>
                  <a:gd name="f142" fmla="*/ f76 1 616"/>
                  <a:gd name="f143" fmla="*/ f77 1 362"/>
                  <a:gd name="f144" fmla="*/ f78 1 616"/>
                  <a:gd name="f145" fmla="*/ f79 1 362"/>
                  <a:gd name="f146" fmla="*/ f80 1 616"/>
                  <a:gd name="f147" fmla="*/ f81 1 362"/>
                  <a:gd name="f148" fmla="*/ f82 1 616"/>
                  <a:gd name="f149" fmla="*/ f83 1 362"/>
                  <a:gd name="f150" fmla="*/ f84 1 362"/>
                  <a:gd name="f151" fmla="*/ f85 1 616"/>
                  <a:gd name="f152" fmla="*/ f86 1 362"/>
                  <a:gd name="f153" fmla="*/ f87 1 616"/>
                  <a:gd name="f154" fmla="*/ f88 1 362"/>
                  <a:gd name="f155" fmla="*/ f89 1 616"/>
                  <a:gd name="f156" fmla="*/ f90 1 362"/>
                  <a:gd name="f157" fmla="*/ f91 1 616"/>
                  <a:gd name="f158" fmla="*/ f92 1 616"/>
                  <a:gd name="f159" fmla="*/ f93 1 362"/>
                  <a:gd name="f160" fmla="*/ f94 1 616"/>
                  <a:gd name="f161" fmla="*/ f95 1 362"/>
                  <a:gd name="f162" fmla="*/ f96 1 616"/>
                  <a:gd name="f163" fmla="*/ f97 1 616"/>
                  <a:gd name="f164" fmla="*/ f98 1 362"/>
                  <a:gd name="f165" fmla="*/ f99 1 616"/>
                  <a:gd name="f166" fmla="*/ f100 1 362"/>
                  <a:gd name="f167" fmla="*/ f101 1 616"/>
                  <a:gd name="f168" fmla="*/ f102 1 616"/>
                  <a:gd name="f169" fmla="*/ f103 1 616"/>
                  <a:gd name="f170" fmla="*/ f104 1 362"/>
                  <a:gd name="f171" fmla="*/ f105 1 616"/>
                  <a:gd name="f172" fmla="*/ f106 1 616"/>
                  <a:gd name="f173" fmla="*/ f107 1 362"/>
                  <a:gd name="f174" fmla="*/ f108 1 616"/>
                  <a:gd name="f175" fmla="*/ f109 1 616"/>
                  <a:gd name="f176" fmla="*/ f110 1 362"/>
                  <a:gd name="f177" fmla="*/ f111 1 616"/>
                  <a:gd name="f178" fmla="*/ f112 1 362"/>
                  <a:gd name="f179" fmla="*/ f113 1 616"/>
                  <a:gd name="f180" fmla="*/ f114 1 362"/>
                  <a:gd name="f181" fmla="*/ f115 1 616"/>
                  <a:gd name="f182" fmla="*/ f116 1 616"/>
                  <a:gd name="f183" fmla="*/ f117 1 616"/>
                  <a:gd name="f184" fmla="*/ f118 1 616"/>
                  <a:gd name="f185" fmla="*/ f119 1 616"/>
                  <a:gd name="f186" fmla="*/ f120 1 616"/>
                  <a:gd name="f187" fmla="*/ f121 1 362"/>
                  <a:gd name="f188" fmla="*/ f122 1 616"/>
                  <a:gd name="f189" fmla="*/ f123 1 362"/>
                  <a:gd name="f190" fmla="*/ f124 1 616"/>
                  <a:gd name="f191" fmla="*/ f125 1 362"/>
                  <a:gd name="f192" fmla="*/ f126 1 616"/>
                  <a:gd name="f193" fmla="*/ f127 1 362"/>
                  <a:gd name="f194" fmla="*/ f128 1 616"/>
                  <a:gd name="f195" fmla="*/ f129 1 616"/>
                  <a:gd name="f196" fmla="*/ f130 1 362"/>
                  <a:gd name="f197" fmla="*/ f131 1 362"/>
                  <a:gd name="f198" fmla="*/ f132 1 616"/>
                  <a:gd name="f199" fmla="*/ f133 1 362"/>
                  <a:gd name="f200" fmla="*/ f134 1 616"/>
                  <a:gd name="f201" fmla="*/ f135 1 362"/>
                  <a:gd name="f202" fmla="*/ f136 1 362"/>
                  <a:gd name="f203" fmla="*/ f137 1 616"/>
                  <a:gd name="f204" fmla="+- f138 0 f1"/>
                  <a:gd name="f205" fmla="*/ f139 1 f71"/>
                  <a:gd name="f206" fmla="*/ f140 1 f72"/>
                  <a:gd name="f207" fmla="*/ f141 1 f71"/>
                  <a:gd name="f208" fmla="*/ f142 1 f72"/>
                  <a:gd name="f209" fmla="*/ f143 1 f71"/>
                  <a:gd name="f210" fmla="*/ f144 1 f72"/>
                  <a:gd name="f211" fmla="*/ f145 1 f71"/>
                  <a:gd name="f212" fmla="*/ f146 1 f72"/>
                  <a:gd name="f213" fmla="*/ f147 1 f71"/>
                  <a:gd name="f214" fmla="*/ f148 1 f72"/>
                  <a:gd name="f215" fmla="*/ f149 1 f71"/>
                  <a:gd name="f216" fmla="*/ f150 1 f71"/>
                  <a:gd name="f217" fmla="*/ f151 1 f72"/>
                  <a:gd name="f218" fmla="*/ f152 1 f71"/>
                  <a:gd name="f219" fmla="*/ f153 1 f72"/>
                  <a:gd name="f220" fmla="*/ f154 1 f71"/>
                  <a:gd name="f221" fmla="*/ f155 1 f72"/>
                  <a:gd name="f222" fmla="*/ f156 1 f71"/>
                  <a:gd name="f223" fmla="*/ f157 1 f72"/>
                  <a:gd name="f224" fmla="*/ f158 1 f72"/>
                  <a:gd name="f225" fmla="*/ f159 1 f71"/>
                  <a:gd name="f226" fmla="*/ f160 1 f72"/>
                  <a:gd name="f227" fmla="*/ f161 1 f71"/>
                  <a:gd name="f228" fmla="*/ f162 1 f72"/>
                  <a:gd name="f229" fmla="*/ f163 1 f72"/>
                  <a:gd name="f230" fmla="*/ f164 1 f71"/>
                  <a:gd name="f231" fmla="*/ f165 1 f72"/>
                  <a:gd name="f232" fmla="*/ f166 1 f71"/>
                  <a:gd name="f233" fmla="*/ f167 1 f72"/>
                  <a:gd name="f234" fmla="*/ f168 1 f72"/>
                  <a:gd name="f235" fmla="*/ f169 1 f72"/>
                  <a:gd name="f236" fmla="*/ f170 1 f71"/>
                  <a:gd name="f237" fmla="*/ f171 1 f72"/>
                  <a:gd name="f238" fmla="*/ f172 1 f72"/>
                  <a:gd name="f239" fmla="*/ f173 1 f71"/>
                  <a:gd name="f240" fmla="*/ f174 1 f72"/>
                  <a:gd name="f241" fmla="*/ f175 1 f72"/>
                  <a:gd name="f242" fmla="*/ f176 1 f71"/>
                  <a:gd name="f243" fmla="*/ f177 1 f72"/>
                  <a:gd name="f244" fmla="*/ f178 1 f71"/>
                  <a:gd name="f245" fmla="*/ f179 1 f72"/>
                  <a:gd name="f246" fmla="*/ f180 1 f71"/>
                  <a:gd name="f247" fmla="*/ f181 1 f72"/>
                  <a:gd name="f248" fmla="*/ f182 1 f72"/>
                  <a:gd name="f249" fmla="*/ f183 1 f72"/>
                  <a:gd name="f250" fmla="*/ f184 1 f72"/>
                  <a:gd name="f251" fmla="*/ f185 1 f72"/>
                  <a:gd name="f252" fmla="*/ f186 1 f72"/>
                  <a:gd name="f253" fmla="*/ f187 1 f71"/>
                  <a:gd name="f254" fmla="*/ f188 1 f72"/>
                  <a:gd name="f255" fmla="*/ f189 1 f71"/>
                  <a:gd name="f256" fmla="*/ f190 1 f72"/>
                  <a:gd name="f257" fmla="*/ f191 1 f71"/>
                  <a:gd name="f258" fmla="*/ f192 1 f72"/>
                  <a:gd name="f259" fmla="*/ f193 1 f71"/>
                  <a:gd name="f260" fmla="*/ f194 1 f72"/>
                  <a:gd name="f261" fmla="*/ f195 1 f72"/>
                  <a:gd name="f262" fmla="*/ f196 1 f71"/>
                  <a:gd name="f263" fmla="*/ f197 1 f71"/>
                  <a:gd name="f264" fmla="*/ f198 1 f72"/>
                  <a:gd name="f265" fmla="*/ f199 1 f71"/>
                  <a:gd name="f266" fmla="*/ f200 1 f72"/>
                  <a:gd name="f267" fmla="*/ f201 1 f71"/>
                  <a:gd name="f268" fmla="*/ f202 1 f71"/>
                  <a:gd name="f269" fmla="*/ f203 1 f72"/>
                  <a:gd name="f270" fmla="*/ f227 f66 1"/>
                  <a:gd name="f271" fmla="*/ f267 f66 1"/>
                  <a:gd name="f272" fmla="*/ f266 f67 1"/>
                  <a:gd name="f273" fmla="*/ f212 f67 1"/>
                  <a:gd name="f274" fmla="*/ f205 f66 1"/>
                  <a:gd name="f275" fmla="*/ f206 f67 1"/>
                  <a:gd name="f276" fmla="*/ f207 f66 1"/>
                  <a:gd name="f277" fmla="*/ f208 f67 1"/>
                  <a:gd name="f278" fmla="*/ f209 f66 1"/>
                  <a:gd name="f279" fmla="*/ f210 f67 1"/>
                  <a:gd name="f280" fmla="*/ f211 f66 1"/>
                  <a:gd name="f281" fmla="*/ f213 f66 1"/>
                  <a:gd name="f282" fmla="*/ f214 f67 1"/>
                  <a:gd name="f283" fmla="*/ f215 f66 1"/>
                  <a:gd name="f284" fmla="*/ f216 f66 1"/>
                  <a:gd name="f285" fmla="*/ f217 f67 1"/>
                  <a:gd name="f286" fmla="*/ f218 f66 1"/>
                  <a:gd name="f287" fmla="*/ f219 f67 1"/>
                  <a:gd name="f288" fmla="*/ f220 f66 1"/>
                  <a:gd name="f289" fmla="*/ f221 f67 1"/>
                  <a:gd name="f290" fmla="*/ f222 f66 1"/>
                  <a:gd name="f291" fmla="*/ f223 f67 1"/>
                  <a:gd name="f292" fmla="*/ f224 f67 1"/>
                  <a:gd name="f293" fmla="*/ f225 f66 1"/>
                  <a:gd name="f294" fmla="*/ f226 f67 1"/>
                  <a:gd name="f295" fmla="*/ f228 f67 1"/>
                  <a:gd name="f296" fmla="*/ f229 f67 1"/>
                  <a:gd name="f297" fmla="*/ f230 f66 1"/>
                  <a:gd name="f298" fmla="*/ f231 f67 1"/>
                  <a:gd name="f299" fmla="*/ f232 f66 1"/>
                  <a:gd name="f300" fmla="*/ f233 f67 1"/>
                  <a:gd name="f301" fmla="*/ f234 f67 1"/>
                  <a:gd name="f302" fmla="*/ f235 f67 1"/>
                  <a:gd name="f303" fmla="*/ f236 f66 1"/>
                  <a:gd name="f304" fmla="*/ f237 f67 1"/>
                  <a:gd name="f305" fmla="*/ f238 f67 1"/>
                  <a:gd name="f306" fmla="*/ f239 f66 1"/>
                  <a:gd name="f307" fmla="*/ f240 f67 1"/>
                  <a:gd name="f308" fmla="*/ f241 f67 1"/>
                  <a:gd name="f309" fmla="*/ f242 f66 1"/>
                  <a:gd name="f310" fmla="*/ f243 f67 1"/>
                  <a:gd name="f311" fmla="*/ f244 f66 1"/>
                  <a:gd name="f312" fmla="*/ f245 f67 1"/>
                  <a:gd name="f313" fmla="*/ f246 f66 1"/>
                  <a:gd name="f314" fmla="*/ f247 f67 1"/>
                  <a:gd name="f315" fmla="*/ f248 f67 1"/>
                  <a:gd name="f316" fmla="*/ f249 f67 1"/>
                  <a:gd name="f317" fmla="*/ f250 f67 1"/>
                  <a:gd name="f318" fmla="*/ f251 f67 1"/>
                  <a:gd name="f319" fmla="*/ f252 f67 1"/>
                  <a:gd name="f320" fmla="*/ f253 f66 1"/>
                  <a:gd name="f321" fmla="*/ f254 f67 1"/>
                  <a:gd name="f322" fmla="*/ f255 f66 1"/>
                  <a:gd name="f323" fmla="*/ f256 f67 1"/>
                  <a:gd name="f324" fmla="*/ f257 f66 1"/>
                  <a:gd name="f325" fmla="*/ f258 f67 1"/>
                  <a:gd name="f326" fmla="*/ f259 f66 1"/>
                  <a:gd name="f327" fmla="*/ f260 f67 1"/>
                  <a:gd name="f328" fmla="*/ f261 f67 1"/>
                  <a:gd name="f329" fmla="*/ f262 f66 1"/>
                  <a:gd name="f330" fmla="*/ f263 f66 1"/>
                  <a:gd name="f331" fmla="*/ f264 f67 1"/>
                  <a:gd name="f332" fmla="*/ f265 f66 1"/>
                  <a:gd name="f333" fmla="*/ f268 f66 1"/>
                  <a:gd name="f334" fmla="*/ f269 f6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04">
                    <a:pos x="f274" y="f275"/>
                  </a:cxn>
                  <a:cxn ang="f204">
                    <a:pos x="f276" y="f277"/>
                  </a:cxn>
                  <a:cxn ang="f204">
                    <a:pos x="f278" y="f279"/>
                  </a:cxn>
                  <a:cxn ang="f204">
                    <a:pos x="f280" y="f273"/>
                  </a:cxn>
                  <a:cxn ang="f204">
                    <a:pos x="f281" y="f282"/>
                  </a:cxn>
                  <a:cxn ang="f204">
                    <a:pos x="f283" y="f273"/>
                  </a:cxn>
                  <a:cxn ang="f204">
                    <a:pos x="f284" y="f285"/>
                  </a:cxn>
                  <a:cxn ang="f204">
                    <a:pos x="f286" y="f279"/>
                  </a:cxn>
                  <a:cxn ang="f204">
                    <a:pos x="f286" y="f287"/>
                  </a:cxn>
                  <a:cxn ang="f204">
                    <a:pos x="f288" y="f289"/>
                  </a:cxn>
                  <a:cxn ang="f204">
                    <a:pos x="f290" y="f291"/>
                  </a:cxn>
                  <a:cxn ang="f204">
                    <a:pos x="f286" y="f292"/>
                  </a:cxn>
                  <a:cxn ang="f204">
                    <a:pos x="f293" y="f294"/>
                  </a:cxn>
                  <a:cxn ang="f204">
                    <a:pos x="f270" y="f295"/>
                  </a:cxn>
                  <a:cxn ang="f204">
                    <a:pos x="f270" y="f296"/>
                  </a:cxn>
                  <a:cxn ang="f204">
                    <a:pos x="f297" y="f298"/>
                  </a:cxn>
                  <a:cxn ang="f204">
                    <a:pos x="f299" y="f300"/>
                  </a:cxn>
                  <a:cxn ang="f204">
                    <a:pos x="f290" y="f301"/>
                  </a:cxn>
                  <a:cxn ang="f204">
                    <a:pos x="f284" y="f302"/>
                  </a:cxn>
                  <a:cxn ang="f204">
                    <a:pos x="f303" y="f304"/>
                  </a:cxn>
                  <a:cxn ang="f204">
                    <a:pos x="f303" y="f305"/>
                  </a:cxn>
                  <a:cxn ang="f204">
                    <a:pos x="f306" y="f307"/>
                  </a:cxn>
                  <a:cxn ang="f204">
                    <a:pos x="f280" y="f308"/>
                  </a:cxn>
                  <a:cxn ang="f204">
                    <a:pos x="f309" y="f310"/>
                  </a:cxn>
                  <a:cxn ang="f204">
                    <a:pos x="f311" y="f312"/>
                  </a:cxn>
                  <a:cxn ang="f204">
                    <a:pos x="f313" y="f314"/>
                  </a:cxn>
                  <a:cxn ang="f204">
                    <a:pos x="f313" y="f315"/>
                  </a:cxn>
                  <a:cxn ang="f204">
                    <a:pos x="f281" y="f316"/>
                  </a:cxn>
                  <a:cxn ang="f204">
                    <a:pos x="f280" y="f317"/>
                  </a:cxn>
                  <a:cxn ang="f204">
                    <a:pos x="f309" y="f317"/>
                  </a:cxn>
                  <a:cxn ang="f204">
                    <a:pos x="f278" y="f318"/>
                  </a:cxn>
                  <a:cxn ang="f204">
                    <a:pos x="f276" y="f319"/>
                  </a:cxn>
                  <a:cxn ang="f204">
                    <a:pos x="f320" y="f321"/>
                  </a:cxn>
                  <a:cxn ang="f204">
                    <a:pos x="f322" y="f323"/>
                  </a:cxn>
                  <a:cxn ang="f204">
                    <a:pos x="f324" y="f325"/>
                  </a:cxn>
                  <a:cxn ang="f204">
                    <a:pos x="f326" y="f327"/>
                  </a:cxn>
                  <a:cxn ang="f204">
                    <a:pos x="f326" y="f328"/>
                  </a:cxn>
                  <a:cxn ang="f204">
                    <a:pos x="f329" y="f328"/>
                  </a:cxn>
                  <a:cxn ang="f204">
                    <a:pos x="f330" y="f331"/>
                  </a:cxn>
                  <a:cxn ang="f204">
                    <a:pos x="f332" y="f272"/>
                  </a:cxn>
                  <a:cxn ang="f204">
                    <a:pos x="f271" y="f328"/>
                  </a:cxn>
                  <a:cxn ang="f204">
                    <a:pos x="f333" y="f334"/>
                  </a:cxn>
                  <a:cxn ang="f204">
                    <a:pos x="f274" y="f275"/>
                  </a:cxn>
                  <a:cxn ang="f204">
                    <a:pos x="f274" y="f275"/>
                  </a:cxn>
                </a:cxnLst>
                <a:rect l="f270" t="f273" r="f271" b="f272"/>
                <a:pathLst>
                  <a:path w="362" h="616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5"/>
                    </a:lnTo>
                    <a:lnTo>
                      <a:pt x="f15" y="f16"/>
                    </a:lnTo>
                    <a:lnTo>
                      <a:pt x="f17" y="f5"/>
                    </a:lnTo>
                    <a:lnTo>
                      <a:pt x="f18" y="f19"/>
                    </a:lnTo>
                    <a:lnTo>
                      <a:pt x="f19" y="f13"/>
                    </a:lnTo>
                    <a:lnTo>
                      <a:pt x="f19" y="f20"/>
                    </a:lnTo>
                    <a:lnTo>
                      <a:pt x="f16" y="f21"/>
                    </a:lnTo>
                    <a:lnTo>
                      <a:pt x="f22" y="f23"/>
                    </a:lnTo>
                    <a:lnTo>
                      <a:pt x="f19" y="f24"/>
                    </a:lnTo>
                    <a:lnTo>
                      <a:pt x="f25" y="f26"/>
                    </a:lnTo>
                    <a:lnTo>
                      <a:pt x="f5" y="f27"/>
                    </a:lnTo>
                    <a:lnTo>
                      <a:pt x="f5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22" y="f33"/>
                    </a:lnTo>
                    <a:lnTo>
                      <a:pt x="f18" y="f34"/>
                    </a:lnTo>
                    <a:lnTo>
                      <a:pt x="f35" y="f36"/>
                    </a:lnTo>
                    <a:lnTo>
                      <a:pt x="f35" y="f37"/>
                    </a:lnTo>
                    <a:lnTo>
                      <a:pt x="f26" y="f38"/>
                    </a:lnTo>
                    <a:lnTo>
                      <a:pt x="f14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4" y="f46"/>
                    </a:lnTo>
                    <a:lnTo>
                      <a:pt x="f15" y="f47"/>
                    </a:lnTo>
                    <a:lnTo>
                      <a:pt x="f14" y="f48"/>
                    </a:lnTo>
                    <a:lnTo>
                      <a:pt x="f40" y="f48"/>
                    </a:lnTo>
                    <a:lnTo>
                      <a:pt x="f12" y="f49"/>
                    </a:lnTo>
                    <a:lnTo>
                      <a:pt x="f10" y="f50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7" y="f59"/>
                    </a:lnTo>
                    <a:lnTo>
                      <a:pt x="f60" y="f59"/>
                    </a:lnTo>
                    <a:lnTo>
                      <a:pt x="f61" y="f62"/>
                    </a:lnTo>
                    <a:lnTo>
                      <a:pt x="f63" y="f7"/>
                    </a:lnTo>
                    <a:lnTo>
                      <a:pt x="f6" y="f59"/>
                    </a:lnTo>
                    <a:lnTo>
                      <a:pt x="f64" y="f18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6" name="Freeform 79"/>
              <p:cNvSpPr/>
              <p:nvPr/>
            </p:nvSpPr>
            <p:spPr>
              <a:xfrm>
                <a:off x="8562322" y="5496933"/>
                <a:ext cx="484183" cy="29057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08"/>
                  <a:gd name="f7" fmla="val 184"/>
                  <a:gd name="f8" fmla="val 244"/>
                  <a:gd name="f9" fmla="val 56"/>
                  <a:gd name="f10" fmla="val 278"/>
                  <a:gd name="f11" fmla="val 72"/>
                  <a:gd name="f12" fmla="val 88"/>
                  <a:gd name="f13" fmla="val 202"/>
                  <a:gd name="f14" fmla="val 134"/>
                  <a:gd name="f15" fmla="val 120"/>
                  <a:gd name="f16" fmla="val 109"/>
                  <a:gd name="f17" fmla="val 92"/>
                  <a:gd name="f18" fmla="val 50"/>
                  <a:gd name="f19" fmla="val 128"/>
                  <a:gd name="f20" fmla="val 25"/>
                  <a:gd name="f21" fmla="val 152"/>
                  <a:gd name="f22" fmla="val 168"/>
                  <a:gd name="f23" fmla="val 17"/>
                  <a:gd name="f24" fmla="val 42"/>
                  <a:gd name="f25" fmla="val 84"/>
                  <a:gd name="f26" fmla="val 40"/>
                  <a:gd name="f27" fmla="val 143"/>
                  <a:gd name="f28" fmla="val 24"/>
                  <a:gd name="f29" fmla="val 193"/>
                  <a:gd name="f30" fmla="val 16"/>
                  <a:gd name="f31" fmla="val 252"/>
                  <a:gd name="f32" fmla="val 261"/>
                  <a:gd name="f33" fmla="val 303"/>
                  <a:gd name="f34" fmla="val 286"/>
                  <a:gd name="f35" fmla="val 32"/>
                  <a:gd name="f36" fmla="+- 0 0 -90"/>
                  <a:gd name="f37" fmla="*/ f3 1 308"/>
                  <a:gd name="f38" fmla="*/ f4 1 184"/>
                  <a:gd name="f39" fmla="+- f7 0 f5"/>
                  <a:gd name="f40" fmla="+- f6 0 f5"/>
                  <a:gd name="f41" fmla="*/ f36 f0 1"/>
                  <a:gd name="f42" fmla="*/ f40 1 308"/>
                  <a:gd name="f43" fmla="*/ f39 1 184"/>
                  <a:gd name="f44" fmla="*/ 244 f40 1"/>
                  <a:gd name="f45" fmla="*/ 56 f39 1"/>
                  <a:gd name="f46" fmla="*/ 278 f40 1"/>
                  <a:gd name="f47" fmla="*/ 72 f39 1"/>
                  <a:gd name="f48" fmla="*/ 88 f39 1"/>
                  <a:gd name="f49" fmla="*/ 202 f40 1"/>
                  <a:gd name="f50" fmla="*/ 134 f40 1"/>
                  <a:gd name="f51" fmla="*/ 120 f39 1"/>
                  <a:gd name="f52" fmla="*/ 109 f40 1"/>
                  <a:gd name="f53" fmla="*/ 92 f40 1"/>
                  <a:gd name="f54" fmla="*/ 50 f40 1"/>
                  <a:gd name="f55" fmla="*/ 128 f39 1"/>
                  <a:gd name="f56" fmla="*/ 25 f40 1"/>
                  <a:gd name="f57" fmla="*/ 152 f39 1"/>
                  <a:gd name="f58" fmla="*/ 0 f40 1"/>
                  <a:gd name="f59" fmla="*/ 184 f39 1"/>
                  <a:gd name="f60" fmla="*/ 168 f39 1"/>
                  <a:gd name="f61" fmla="*/ 17 f40 1"/>
                  <a:gd name="f62" fmla="*/ 42 f40 1"/>
                  <a:gd name="f63" fmla="*/ 84 f40 1"/>
                  <a:gd name="f64" fmla="*/ 40 f39 1"/>
                  <a:gd name="f65" fmla="*/ 143 f40 1"/>
                  <a:gd name="f66" fmla="*/ 24 f39 1"/>
                  <a:gd name="f67" fmla="*/ 193 f40 1"/>
                  <a:gd name="f68" fmla="*/ 16 f39 1"/>
                  <a:gd name="f69" fmla="*/ 0 f39 1"/>
                  <a:gd name="f70" fmla="*/ 252 f40 1"/>
                  <a:gd name="f71" fmla="*/ 261 f40 1"/>
                  <a:gd name="f72" fmla="*/ 303 f40 1"/>
                  <a:gd name="f73" fmla="*/ 308 f40 1"/>
                  <a:gd name="f74" fmla="*/ 286 f40 1"/>
                  <a:gd name="f75" fmla="*/ 32 f39 1"/>
                  <a:gd name="f76" fmla="*/ f41 1 f2"/>
                  <a:gd name="f77" fmla="*/ f44 1 308"/>
                  <a:gd name="f78" fmla="*/ f45 1 184"/>
                  <a:gd name="f79" fmla="*/ f46 1 308"/>
                  <a:gd name="f80" fmla="*/ f47 1 184"/>
                  <a:gd name="f81" fmla="*/ f48 1 184"/>
                  <a:gd name="f82" fmla="*/ f49 1 308"/>
                  <a:gd name="f83" fmla="*/ f50 1 308"/>
                  <a:gd name="f84" fmla="*/ f51 1 184"/>
                  <a:gd name="f85" fmla="*/ f52 1 308"/>
                  <a:gd name="f86" fmla="*/ f53 1 308"/>
                  <a:gd name="f87" fmla="*/ f54 1 308"/>
                  <a:gd name="f88" fmla="*/ f55 1 184"/>
                  <a:gd name="f89" fmla="*/ f56 1 308"/>
                  <a:gd name="f90" fmla="*/ f57 1 184"/>
                  <a:gd name="f91" fmla="*/ f58 1 308"/>
                  <a:gd name="f92" fmla="*/ f59 1 184"/>
                  <a:gd name="f93" fmla="*/ f60 1 184"/>
                  <a:gd name="f94" fmla="*/ f61 1 308"/>
                  <a:gd name="f95" fmla="*/ f62 1 308"/>
                  <a:gd name="f96" fmla="*/ f63 1 308"/>
                  <a:gd name="f97" fmla="*/ f64 1 184"/>
                  <a:gd name="f98" fmla="*/ f65 1 308"/>
                  <a:gd name="f99" fmla="*/ f66 1 184"/>
                  <a:gd name="f100" fmla="*/ f67 1 308"/>
                  <a:gd name="f101" fmla="*/ f68 1 184"/>
                  <a:gd name="f102" fmla="*/ f69 1 184"/>
                  <a:gd name="f103" fmla="*/ f70 1 308"/>
                  <a:gd name="f104" fmla="*/ f71 1 308"/>
                  <a:gd name="f105" fmla="*/ f72 1 308"/>
                  <a:gd name="f106" fmla="*/ f73 1 308"/>
                  <a:gd name="f107" fmla="*/ f74 1 308"/>
                  <a:gd name="f108" fmla="*/ f75 1 184"/>
                  <a:gd name="f109" fmla="+- f76 0 f1"/>
                  <a:gd name="f110" fmla="*/ f77 1 f42"/>
                  <a:gd name="f111" fmla="*/ f78 1 f43"/>
                  <a:gd name="f112" fmla="*/ f79 1 f42"/>
                  <a:gd name="f113" fmla="*/ f80 1 f43"/>
                  <a:gd name="f114" fmla="*/ f81 1 f43"/>
                  <a:gd name="f115" fmla="*/ f82 1 f42"/>
                  <a:gd name="f116" fmla="*/ f83 1 f42"/>
                  <a:gd name="f117" fmla="*/ f84 1 f43"/>
                  <a:gd name="f118" fmla="*/ f85 1 f42"/>
                  <a:gd name="f119" fmla="*/ f86 1 f42"/>
                  <a:gd name="f120" fmla="*/ f87 1 f42"/>
                  <a:gd name="f121" fmla="*/ f88 1 f43"/>
                  <a:gd name="f122" fmla="*/ f89 1 f42"/>
                  <a:gd name="f123" fmla="*/ f90 1 f43"/>
                  <a:gd name="f124" fmla="*/ f91 1 f42"/>
                  <a:gd name="f125" fmla="*/ f92 1 f43"/>
                  <a:gd name="f126" fmla="*/ f93 1 f43"/>
                  <a:gd name="f127" fmla="*/ f94 1 f42"/>
                  <a:gd name="f128" fmla="*/ f95 1 f42"/>
                  <a:gd name="f129" fmla="*/ f96 1 f42"/>
                  <a:gd name="f130" fmla="*/ f97 1 f43"/>
                  <a:gd name="f131" fmla="*/ f98 1 f42"/>
                  <a:gd name="f132" fmla="*/ f99 1 f43"/>
                  <a:gd name="f133" fmla="*/ f100 1 f42"/>
                  <a:gd name="f134" fmla="*/ f101 1 f43"/>
                  <a:gd name="f135" fmla="*/ f102 1 f43"/>
                  <a:gd name="f136" fmla="*/ f103 1 f42"/>
                  <a:gd name="f137" fmla="*/ f104 1 f42"/>
                  <a:gd name="f138" fmla="*/ f105 1 f42"/>
                  <a:gd name="f139" fmla="*/ f106 1 f42"/>
                  <a:gd name="f140" fmla="*/ f107 1 f42"/>
                  <a:gd name="f141" fmla="*/ f108 1 f43"/>
                  <a:gd name="f142" fmla="*/ f124 f37 1"/>
                  <a:gd name="f143" fmla="*/ f139 f37 1"/>
                  <a:gd name="f144" fmla="*/ f125 f38 1"/>
                  <a:gd name="f145" fmla="*/ f135 f38 1"/>
                  <a:gd name="f146" fmla="*/ f110 f37 1"/>
                  <a:gd name="f147" fmla="*/ f111 f38 1"/>
                  <a:gd name="f148" fmla="*/ f112 f37 1"/>
                  <a:gd name="f149" fmla="*/ f113 f38 1"/>
                  <a:gd name="f150" fmla="*/ f114 f38 1"/>
                  <a:gd name="f151" fmla="*/ f115 f37 1"/>
                  <a:gd name="f152" fmla="*/ f116 f37 1"/>
                  <a:gd name="f153" fmla="*/ f117 f38 1"/>
                  <a:gd name="f154" fmla="*/ f118 f37 1"/>
                  <a:gd name="f155" fmla="*/ f119 f37 1"/>
                  <a:gd name="f156" fmla="*/ f120 f37 1"/>
                  <a:gd name="f157" fmla="*/ f121 f38 1"/>
                  <a:gd name="f158" fmla="*/ f122 f37 1"/>
                  <a:gd name="f159" fmla="*/ f123 f38 1"/>
                  <a:gd name="f160" fmla="*/ f126 f38 1"/>
                  <a:gd name="f161" fmla="*/ f127 f37 1"/>
                  <a:gd name="f162" fmla="*/ f128 f37 1"/>
                  <a:gd name="f163" fmla="*/ f129 f37 1"/>
                  <a:gd name="f164" fmla="*/ f130 f38 1"/>
                  <a:gd name="f165" fmla="*/ f131 f37 1"/>
                  <a:gd name="f166" fmla="*/ f132 f38 1"/>
                  <a:gd name="f167" fmla="*/ f133 f37 1"/>
                  <a:gd name="f168" fmla="*/ f134 f38 1"/>
                  <a:gd name="f169" fmla="*/ f136 f37 1"/>
                  <a:gd name="f170" fmla="*/ f137 f37 1"/>
                  <a:gd name="f171" fmla="*/ f138 f37 1"/>
                  <a:gd name="f172" fmla="*/ f140 f37 1"/>
                  <a:gd name="f173" fmla="*/ f141 f3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9">
                    <a:pos x="f146" y="f147"/>
                  </a:cxn>
                  <a:cxn ang="f109">
                    <a:pos x="f148" y="f149"/>
                  </a:cxn>
                  <a:cxn ang="f109">
                    <a:pos x="f146" y="f150"/>
                  </a:cxn>
                  <a:cxn ang="f109">
                    <a:pos x="f151" y="f150"/>
                  </a:cxn>
                  <a:cxn ang="f109">
                    <a:pos x="f152" y="f153"/>
                  </a:cxn>
                  <a:cxn ang="f109">
                    <a:pos x="f154" y="f153"/>
                  </a:cxn>
                  <a:cxn ang="f109">
                    <a:pos x="f155" y="f153"/>
                  </a:cxn>
                  <a:cxn ang="f109">
                    <a:pos x="f156" y="f157"/>
                  </a:cxn>
                  <a:cxn ang="f109">
                    <a:pos x="f158" y="f159"/>
                  </a:cxn>
                  <a:cxn ang="f109">
                    <a:pos x="f142" y="f144"/>
                  </a:cxn>
                  <a:cxn ang="f109">
                    <a:pos x="f142" y="f160"/>
                  </a:cxn>
                  <a:cxn ang="f109">
                    <a:pos x="f161" y="f159"/>
                  </a:cxn>
                  <a:cxn ang="f109">
                    <a:pos x="f162" y="f153"/>
                  </a:cxn>
                  <a:cxn ang="f109">
                    <a:pos x="f163" y="f150"/>
                  </a:cxn>
                  <a:cxn ang="f109">
                    <a:pos x="f155" y="f164"/>
                  </a:cxn>
                  <a:cxn ang="f109">
                    <a:pos x="f165" y="f166"/>
                  </a:cxn>
                  <a:cxn ang="f109">
                    <a:pos x="f167" y="f168"/>
                  </a:cxn>
                  <a:cxn ang="f109">
                    <a:pos x="f146" y="f145"/>
                  </a:cxn>
                  <a:cxn ang="f109">
                    <a:pos x="f169" y="f145"/>
                  </a:cxn>
                  <a:cxn ang="f109">
                    <a:pos x="f170" y="f168"/>
                  </a:cxn>
                  <a:cxn ang="f109">
                    <a:pos x="f171" y="f166"/>
                  </a:cxn>
                  <a:cxn ang="f109">
                    <a:pos x="f143" y="f166"/>
                  </a:cxn>
                  <a:cxn ang="f109">
                    <a:pos x="f172" y="f173"/>
                  </a:cxn>
                  <a:cxn ang="f109">
                    <a:pos x="f146" y="f147"/>
                  </a:cxn>
                  <a:cxn ang="f109">
                    <a:pos x="f146" y="f147"/>
                  </a:cxn>
                </a:cxnLst>
                <a:rect l="f142" t="f145" r="f143" b="f144"/>
                <a:pathLst>
                  <a:path w="308" h="184">
                    <a:moveTo>
                      <a:pt x="f8" y="f9"/>
                    </a:moveTo>
                    <a:lnTo>
                      <a:pt x="f10" y="f11"/>
                    </a:lnTo>
                    <a:lnTo>
                      <a:pt x="f8" y="f12"/>
                    </a:lnTo>
                    <a:lnTo>
                      <a:pt x="f13" y="f12"/>
                    </a:lnTo>
                    <a:lnTo>
                      <a:pt x="f14" y="f15"/>
                    </a:lnTo>
                    <a:lnTo>
                      <a:pt x="f16" y="f15"/>
                    </a:lnTo>
                    <a:lnTo>
                      <a:pt x="f17" y="f15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5" y="f7"/>
                    </a:lnTo>
                    <a:lnTo>
                      <a:pt x="f5" y="f22"/>
                    </a:lnTo>
                    <a:lnTo>
                      <a:pt x="f23" y="f21"/>
                    </a:lnTo>
                    <a:lnTo>
                      <a:pt x="f24" y="f15"/>
                    </a:lnTo>
                    <a:lnTo>
                      <a:pt x="f25" y="f12"/>
                    </a:lnTo>
                    <a:lnTo>
                      <a:pt x="f17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8" y="f5"/>
                    </a:lnTo>
                    <a:lnTo>
                      <a:pt x="f31" y="f5"/>
                    </a:lnTo>
                    <a:lnTo>
                      <a:pt x="f32" y="f30"/>
                    </a:lnTo>
                    <a:lnTo>
                      <a:pt x="f33" y="f28"/>
                    </a:lnTo>
                    <a:lnTo>
                      <a:pt x="f6" y="f28"/>
                    </a:lnTo>
                    <a:lnTo>
                      <a:pt x="f34" y="f35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7" name="Freeform 80"/>
              <p:cNvSpPr/>
              <p:nvPr/>
            </p:nvSpPr>
            <p:spPr>
              <a:xfrm>
                <a:off x="7422596" y="4246153"/>
                <a:ext cx="1403841" cy="93492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93"/>
                  <a:gd name="f7" fmla="val 592"/>
                  <a:gd name="f8" fmla="val 784"/>
                  <a:gd name="f9" fmla="val 312"/>
                  <a:gd name="f10" fmla="val 725"/>
                  <a:gd name="f11" fmla="val 280"/>
                  <a:gd name="f12" fmla="val 708"/>
                  <a:gd name="f13" fmla="val 208"/>
                  <a:gd name="f14" fmla="val 168"/>
                  <a:gd name="f15" fmla="val 666"/>
                  <a:gd name="f16" fmla="val 120"/>
                  <a:gd name="f17" fmla="val 632"/>
                  <a:gd name="f18" fmla="val 96"/>
                  <a:gd name="f19" fmla="val 581"/>
                  <a:gd name="f20" fmla="val 56"/>
                  <a:gd name="f21" fmla="val 548"/>
                  <a:gd name="f22" fmla="val 16"/>
                  <a:gd name="f23" fmla="val 506"/>
                  <a:gd name="f24" fmla="val 472"/>
                  <a:gd name="f25" fmla="val 48"/>
                  <a:gd name="f26" fmla="val 396"/>
                  <a:gd name="f27" fmla="val 72"/>
                  <a:gd name="f28" fmla="val 371"/>
                  <a:gd name="f29" fmla="val 337"/>
                  <a:gd name="f30" fmla="val 80"/>
                  <a:gd name="f31" fmla="val 287"/>
                  <a:gd name="f32" fmla="val 88"/>
                  <a:gd name="f33" fmla="val 253"/>
                  <a:gd name="f34" fmla="val 219"/>
                  <a:gd name="f35" fmla="val 185"/>
                  <a:gd name="f36" fmla="val 104"/>
                  <a:gd name="f37" fmla="val 160"/>
                  <a:gd name="f38" fmla="val 128"/>
                  <a:gd name="f39" fmla="val 135"/>
                  <a:gd name="f40" fmla="val 110"/>
                  <a:gd name="f41" fmla="val 224"/>
                  <a:gd name="f42" fmla="val 84"/>
                  <a:gd name="f43" fmla="val 256"/>
                  <a:gd name="f44" fmla="val 76"/>
                  <a:gd name="f45" fmla="val 67"/>
                  <a:gd name="f46" fmla="val 320"/>
                  <a:gd name="f47" fmla="val 51"/>
                  <a:gd name="f48" fmla="val 328"/>
                  <a:gd name="f49" fmla="val 25"/>
                  <a:gd name="f50" fmla="val 344"/>
                  <a:gd name="f51" fmla="val 352"/>
                  <a:gd name="f52" fmla="val 17"/>
                  <a:gd name="f53" fmla="val 368"/>
                  <a:gd name="f54" fmla="val 392"/>
                  <a:gd name="f55" fmla="val 59"/>
                  <a:gd name="f56" fmla="val 416"/>
                  <a:gd name="f57" fmla="val 93"/>
                  <a:gd name="f58" fmla="val 440"/>
                  <a:gd name="f59" fmla="val 456"/>
                  <a:gd name="f60" fmla="val 118"/>
                  <a:gd name="f61" fmla="val 488"/>
                  <a:gd name="f62" fmla="val 496"/>
                  <a:gd name="f63" fmla="val 202"/>
                  <a:gd name="f64" fmla="val 512"/>
                  <a:gd name="f65" fmla="val 244"/>
                  <a:gd name="f66" fmla="val 528"/>
                  <a:gd name="f67" fmla="val 261"/>
                  <a:gd name="f68" fmla="val 536"/>
                  <a:gd name="f69" fmla="val 544"/>
                  <a:gd name="f70" fmla="val 560"/>
                  <a:gd name="f71" fmla="val 584"/>
                  <a:gd name="f72" fmla="val 413"/>
                  <a:gd name="f73" fmla="val 438"/>
                  <a:gd name="f74" fmla="val 568"/>
                  <a:gd name="f75" fmla="val 463"/>
                  <a:gd name="f76" fmla="val 514"/>
                  <a:gd name="f77" fmla="val 565"/>
                  <a:gd name="f78" fmla="val 607"/>
                  <a:gd name="f79" fmla="val 504"/>
                  <a:gd name="f80" fmla="val 657"/>
                  <a:gd name="f81" fmla="val 699"/>
                  <a:gd name="f82" fmla="val 480"/>
                  <a:gd name="f83" fmla="val 767"/>
                  <a:gd name="f84" fmla="val 775"/>
                  <a:gd name="f85" fmla="val 826"/>
                  <a:gd name="f86" fmla="val 834"/>
                  <a:gd name="f87" fmla="val 851"/>
                  <a:gd name="f88" fmla="val 376"/>
                  <a:gd name="f89" fmla="val 885"/>
                  <a:gd name="f90" fmla="val 336"/>
                  <a:gd name="f91" fmla="val 876"/>
                  <a:gd name="f92" fmla="val 288"/>
                  <a:gd name="f93" fmla="+- 0 0 -90"/>
                  <a:gd name="f94" fmla="*/ f3 1 893"/>
                  <a:gd name="f95" fmla="*/ f4 1 592"/>
                  <a:gd name="f96" fmla="+- f7 0 f5"/>
                  <a:gd name="f97" fmla="+- f6 0 f5"/>
                  <a:gd name="f98" fmla="*/ f93 f0 1"/>
                  <a:gd name="f99" fmla="*/ f97 1 893"/>
                  <a:gd name="f100" fmla="*/ f96 1 592"/>
                  <a:gd name="f101" fmla="*/ f98 1 f2"/>
                  <a:gd name="f102" fmla="*/ 784 1 f99"/>
                  <a:gd name="f103" fmla="*/ 312 1 f100"/>
                  <a:gd name="f104" fmla="*/ 725 1 f99"/>
                  <a:gd name="f105" fmla="*/ 280 1 f100"/>
                  <a:gd name="f106" fmla="*/ 708 1 f99"/>
                  <a:gd name="f107" fmla="*/ 208 1 f100"/>
                  <a:gd name="f108" fmla="*/ 168 1 f100"/>
                  <a:gd name="f109" fmla="*/ 666 1 f99"/>
                  <a:gd name="f110" fmla="*/ 120 1 f100"/>
                  <a:gd name="f111" fmla="*/ 632 1 f99"/>
                  <a:gd name="f112" fmla="*/ 96 1 f100"/>
                  <a:gd name="f113" fmla="*/ 581 1 f99"/>
                  <a:gd name="f114" fmla="*/ 56 1 f100"/>
                  <a:gd name="f115" fmla="*/ 548 1 f99"/>
                  <a:gd name="f116" fmla="*/ 16 1 f100"/>
                  <a:gd name="f117" fmla="*/ 506 1 f99"/>
                  <a:gd name="f118" fmla="*/ 0 1 f100"/>
                  <a:gd name="f119" fmla="*/ 472 1 f99"/>
                  <a:gd name="f120" fmla="*/ 48 1 f100"/>
                  <a:gd name="f121" fmla="*/ 396 1 f99"/>
                  <a:gd name="f122" fmla="*/ 72 1 f100"/>
                  <a:gd name="f123" fmla="*/ 371 1 f99"/>
                  <a:gd name="f124" fmla="*/ 337 1 f99"/>
                  <a:gd name="f125" fmla="*/ 80 1 f100"/>
                  <a:gd name="f126" fmla="*/ 287 1 f99"/>
                  <a:gd name="f127" fmla="*/ 88 1 f100"/>
                  <a:gd name="f128" fmla="*/ 253 1 f99"/>
                  <a:gd name="f129" fmla="*/ 219 1 f99"/>
                  <a:gd name="f130" fmla="*/ 185 1 f99"/>
                  <a:gd name="f131" fmla="*/ 104 1 f100"/>
                  <a:gd name="f132" fmla="*/ 160 1 f99"/>
                  <a:gd name="f133" fmla="*/ 128 1 f100"/>
                  <a:gd name="f134" fmla="*/ 135 1 f99"/>
                  <a:gd name="f135" fmla="*/ 110 1 f99"/>
                  <a:gd name="f136" fmla="*/ 224 1 f100"/>
                  <a:gd name="f137" fmla="*/ 84 1 f99"/>
                  <a:gd name="f138" fmla="*/ 256 1 f100"/>
                  <a:gd name="f139" fmla="*/ 76 1 f99"/>
                  <a:gd name="f140" fmla="*/ 67 1 f99"/>
                  <a:gd name="f141" fmla="*/ 320 1 f100"/>
                  <a:gd name="f142" fmla="*/ 51 1 f99"/>
                  <a:gd name="f143" fmla="*/ 328 1 f100"/>
                  <a:gd name="f144" fmla="*/ 25 1 f99"/>
                  <a:gd name="f145" fmla="*/ 344 1 f100"/>
                  <a:gd name="f146" fmla="*/ 0 1 f99"/>
                  <a:gd name="f147" fmla="*/ 352 1 f100"/>
                  <a:gd name="f148" fmla="*/ 17 1 f99"/>
                  <a:gd name="f149" fmla="*/ 368 1 f100"/>
                  <a:gd name="f150" fmla="*/ 392 1 f100"/>
                  <a:gd name="f151" fmla="*/ 59 1 f99"/>
                  <a:gd name="f152" fmla="*/ 416 1 f100"/>
                  <a:gd name="f153" fmla="*/ 93 1 f99"/>
                  <a:gd name="f154" fmla="*/ 440 1 f100"/>
                  <a:gd name="f155" fmla="*/ 456 1 f100"/>
                  <a:gd name="f156" fmla="*/ 118 1 f99"/>
                  <a:gd name="f157" fmla="*/ 488 1 f100"/>
                  <a:gd name="f158" fmla="*/ 496 1 f100"/>
                  <a:gd name="f159" fmla="*/ 202 1 f99"/>
                  <a:gd name="f160" fmla="*/ 512 1 f100"/>
                  <a:gd name="f161" fmla="*/ 244 1 f99"/>
                  <a:gd name="f162" fmla="*/ 528 1 f100"/>
                  <a:gd name="f163" fmla="*/ 261 1 f99"/>
                  <a:gd name="f164" fmla="*/ 536 1 f100"/>
                  <a:gd name="f165" fmla="*/ 544 1 f100"/>
                  <a:gd name="f166" fmla="*/ 560 1 f100"/>
                  <a:gd name="f167" fmla="*/ 584 1 f100"/>
                  <a:gd name="f168" fmla="*/ 320 1 f99"/>
                  <a:gd name="f169" fmla="*/ 592 1 f100"/>
                  <a:gd name="f170" fmla="*/ 413 1 f99"/>
                  <a:gd name="f171" fmla="*/ 438 1 f99"/>
                  <a:gd name="f172" fmla="*/ 568 1 f100"/>
                  <a:gd name="f173" fmla="*/ 463 1 f99"/>
                  <a:gd name="f174" fmla="*/ 514 1 f99"/>
                  <a:gd name="f175" fmla="*/ 565 1 f99"/>
                  <a:gd name="f176" fmla="*/ 607 1 f99"/>
                  <a:gd name="f177" fmla="*/ 504 1 f100"/>
                  <a:gd name="f178" fmla="*/ 657 1 f99"/>
                  <a:gd name="f179" fmla="*/ 699 1 f99"/>
                  <a:gd name="f180" fmla="*/ 480 1 f100"/>
                  <a:gd name="f181" fmla="*/ 767 1 f99"/>
                  <a:gd name="f182" fmla="*/ 775 1 f99"/>
                  <a:gd name="f183" fmla="*/ 826 1 f99"/>
                  <a:gd name="f184" fmla="*/ 834 1 f99"/>
                  <a:gd name="f185" fmla="*/ 851 1 f99"/>
                  <a:gd name="f186" fmla="*/ 376 1 f100"/>
                  <a:gd name="f187" fmla="*/ 885 1 f99"/>
                  <a:gd name="f188" fmla="*/ 336 1 f100"/>
                  <a:gd name="f189" fmla="*/ 893 1 f99"/>
                  <a:gd name="f190" fmla="*/ 876 1 f99"/>
                  <a:gd name="f191" fmla="*/ 288 1 f100"/>
                  <a:gd name="f192" fmla="*/ f6 1 f99"/>
                  <a:gd name="f193" fmla="*/ f7 1 f100"/>
                  <a:gd name="f194" fmla="+- f101 0 f1"/>
                  <a:gd name="f195" fmla="*/ f146 f94 1"/>
                  <a:gd name="f196" fmla="*/ f192 f94 1"/>
                  <a:gd name="f197" fmla="*/ f193 f95 1"/>
                  <a:gd name="f198" fmla="*/ f118 f95 1"/>
                  <a:gd name="f199" fmla="*/ f102 f94 1"/>
                  <a:gd name="f200" fmla="*/ f103 f95 1"/>
                  <a:gd name="f201" fmla="*/ f104 f94 1"/>
                  <a:gd name="f202" fmla="*/ f105 f95 1"/>
                  <a:gd name="f203" fmla="*/ f106 f94 1"/>
                  <a:gd name="f204" fmla="*/ f107 f95 1"/>
                  <a:gd name="f205" fmla="*/ f108 f95 1"/>
                  <a:gd name="f206" fmla="*/ f109 f94 1"/>
                  <a:gd name="f207" fmla="*/ f110 f95 1"/>
                  <a:gd name="f208" fmla="*/ f111 f94 1"/>
                  <a:gd name="f209" fmla="*/ f112 f95 1"/>
                  <a:gd name="f210" fmla="*/ f113 f94 1"/>
                  <a:gd name="f211" fmla="*/ f114 f95 1"/>
                  <a:gd name="f212" fmla="*/ f115 f94 1"/>
                  <a:gd name="f213" fmla="*/ f116 f95 1"/>
                  <a:gd name="f214" fmla="*/ f117 f94 1"/>
                  <a:gd name="f215" fmla="*/ f119 f94 1"/>
                  <a:gd name="f216" fmla="*/ f120 f95 1"/>
                  <a:gd name="f217" fmla="*/ f121 f94 1"/>
                  <a:gd name="f218" fmla="*/ f122 f95 1"/>
                  <a:gd name="f219" fmla="*/ f123 f94 1"/>
                  <a:gd name="f220" fmla="*/ f124 f94 1"/>
                  <a:gd name="f221" fmla="*/ f125 f95 1"/>
                  <a:gd name="f222" fmla="*/ f126 f94 1"/>
                  <a:gd name="f223" fmla="*/ f127 f95 1"/>
                  <a:gd name="f224" fmla="*/ f128 f94 1"/>
                  <a:gd name="f225" fmla="*/ f129 f94 1"/>
                  <a:gd name="f226" fmla="*/ f130 f94 1"/>
                  <a:gd name="f227" fmla="*/ f131 f95 1"/>
                  <a:gd name="f228" fmla="*/ f132 f94 1"/>
                  <a:gd name="f229" fmla="*/ f133 f95 1"/>
                  <a:gd name="f230" fmla="*/ f134 f94 1"/>
                  <a:gd name="f231" fmla="*/ f135 f94 1"/>
                  <a:gd name="f232" fmla="*/ f136 f95 1"/>
                  <a:gd name="f233" fmla="*/ f137 f94 1"/>
                  <a:gd name="f234" fmla="*/ f138 f95 1"/>
                  <a:gd name="f235" fmla="*/ f139 f94 1"/>
                  <a:gd name="f236" fmla="*/ f140 f94 1"/>
                  <a:gd name="f237" fmla="*/ f141 f95 1"/>
                  <a:gd name="f238" fmla="*/ f142 f94 1"/>
                  <a:gd name="f239" fmla="*/ f143 f95 1"/>
                  <a:gd name="f240" fmla="*/ f144 f94 1"/>
                  <a:gd name="f241" fmla="*/ f145 f95 1"/>
                  <a:gd name="f242" fmla="*/ f147 f95 1"/>
                  <a:gd name="f243" fmla="*/ f148 f94 1"/>
                  <a:gd name="f244" fmla="*/ f149 f95 1"/>
                  <a:gd name="f245" fmla="*/ f150 f95 1"/>
                  <a:gd name="f246" fmla="*/ f151 f94 1"/>
                  <a:gd name="f247" fmla="*/ f152 f95 1"/>
                  <a:gd name="f248" fmla="*/ f153 f94 1"/>
                  <a:gd name="f249" fmla="*/ f154 f95 1"/>
                  <a:gd name="f250" fmla="*/ f155 f95 1"/>
                  <a:gd name="f251" fmla="*/ f156 f94 1"/>
                  <a:gd name="f252" fmla="*/ f157 f95 1"/>
                  <a:gd name="f253" fmla="*/ f158 f95 1"/>
                  <a:gd name="f254" fmla="*/ f159 f94 1"/>
                  <a:gd name="f255" fmla="*/ f160 f95 1"/>
                  <a:gd name="f256" fmla="*/ f161 f94 1"/>
                  <a:gd name="f257" fmla="*/ f162 f95 1"/>
                  <a:gd name="f258" fmla="*/ f163 f94 1"/>
                  <a:gd name="f259" fmla="*/ f164 f95 1"/>
                  <a:gd name="f260" fmla="*/ f165 f95 1"/>
                  <a:gd name="f261" fmla="*/ f166 f95 1"/>
                  <a:gd name="f262" fmla="*/ f167 f95 1"/>
                  <a:gd name="f263" fmla="*/ f168 f94 1"/>
                  <a:gd name="f264" fmla="*/ f169 f95 1"/>
                  <a:gd name="f265" fmla="*/ f170 f94 1"/>
                  <a:gd name="f266" fmla="*/ f171 f94 1"/>
                  <a:gd name="f267" fmla="*/ f172 f95 1"/>
                  <a:gd name="f268" fmla="*/ f173 f94 1"/>
                  <a:gd name="f269" fmla="*/ f174 f94 1"/>
                  <a:gd name="f270" fmla="*/ f175 f94 1"/>
                  <a:gd name="f271" fmla="*/ f176 f94 1"/>
                  <a:gd name="f272" fmla="*/ f177 f95 1"/>
                  <a:gd name="f273" fmla="*/ f178 f94 1"/>
                  <a:gd name="f274" fmla="*/ f179 f94 1"/>
                  <a:gd name="f275" fmla="*/ f180 f95 1"/>
                  <a:gd name="f276" fmla="*/ f181 f94 1"/>
                  <a:gd name="f277" fmla="*/ f182 f94 1"/>
                  <a:gd name="f278" fmla="*/ f183 f94 1"/>
                  <a:gd name="f279" fmla="*/ f184 f94 1"/>
                  <a:gd name="f280" fmla="*/ f185 f94 1"/>
                  <a:gd name="f281" fmla="*/ f186 f95 1"/>
                  <a:gd name="f282" fmla="*/ f187 f94 1"/>
                  <a:gd name="f283" fmla="*/ f188 f95 1"/>
                  <a:gd name="f284" fmla="*/ f189 f94 1"/>
                  <a:gd name="f285" fmla="*/ f190 f94 1"/>
                  <a:gd name="f286" fmla="*/ f191 f9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94">
                    <a:pos x="f199" y="f200"/>
                  </a:cxn>
                  <a:cxn ang="f194">
                    <a:pos x="f201" y="f202"/>
                  </a:cxn>
                  <a:cxn ang="f194">
                    <a:pos x="f203" y="f204"/>
                  </a:cxn>
                  <a:cxn ang="f194">
                    <a:pos x="f203" y="f205"/>
                  </a:cxn>
                  <a:cxn ang="f194">
                    <a:pos x="f206" y="f207"/>
                  </a:cxn>
                  <a:cxn ang="f194">
                    <a:pos x="f208" y="f209"/>
                  </a:cxn>
                  <a:cxn ang="f194">
                    <a:pos x="f210" y="f211"/>
                  </a:cxn>
                  <a:cxn ang="f194">
                    <a:pos x="f212" y="f213"/>
                  </a:cxn>
                  <a:cxn ang="f194">
                    <a:pos x="f214" y="f198"/>
                  </a:cxn>
                  <a:cxn ang="f194">
                    <a:pos x="f215" y="f216"/>
                  </a:cxn>
                  <a:cxn ang="f194">
                    <a:pos x="f217" y="f218"/>
                  </a:cxn>
                  <a:cxn ang="f194">
                    <a:pos x="f219" y="f209"/>
                  </a:cxn>
                  <a:cxn ang="f194">
                    <a:pos x="f220" y="f221"/>
                  </a:cxn>
                  <a:cxn ang="f194">
                    <a:pos x="f222" y="f223"/>
                  </a:cxn>
                  <a:cxn ang="f194">
                    <a:pos x="f224" y="f223"/>
                  </a:cxn>
                  <a:cxn ang="f194">
                    <a:pos x="f225" y="f221"/>
                  </a:cxn>
                  <a:cxn ang="f194">
                    <a:pos x="f226" y="f227"/>
                  </a:cxn>
                  <a:cxn ang="f194">
                    <a:pos x="f228" y="f229"/>
                  </a:cxn>
                  <a:cxn ang="f194">
                    <a:pos x="f230" y="f205"/>
                  </a:cxn>
                  <a:cxn ang="f194">
                    <a:pos x="f231" y="f232"/>
                  </a:cxn>
                  <a:cxn ang="f194">
                    <a:pos x="f233" y="f234"/>
                  </a:cxn>
                  <a:cxn ang="f194">
                    <a:pos x="f235" y="f202"/>
                  </a:cxn>
                  <a:cxn ang="f194">
                    <a:pos x="f236" y="f237"/>
                  </a:cxn>
                  <a:cxn ang="f194">
                    <a:pos x="f238" y="f239"/>
                  </a:cxn>
                  <a:cxn ang="f194">
                    <a:pos x="f240" y="f241"/>
                  </a:cxn>
                  <a:cxn ang="f194">
                    <a:pos x="f195" y="f242"/>
                  </a:cxn>
                  <a:cxn ang="f194">
                    <a:pos x="f243" y="f244"/>
                  </a:cxn>
                  <a:cxn ang="f194">
                    <a:pos x="f238" y="f245"/>
                  </a:cxn>
                  <a:cxn ang="f194">
                    <a:pos x="f246" y="f247"/>
                  </a:cxn>
                  <a:cxn ang="f194">
                    <a:pos x="f248" y="f249"/>
                  </a:cxn>
                  <a:cxn ang="f194">
                    <a:pos x="f230" y="f250"/>
                  </a:cxn>
                  <a:cxn ang="f194">
                    <a:pos x="f251" y="f252"/>
                  </a:cxn>
                  <a:cxn ang="f194">
                    <a:pos x="f228" y="f253"/>
                  </a:cxn>
                  <a:cxn ang="f194">
                    <a:pos x="f254" y="f255"/>
                  </a:cxn>
                  <a:cxn ang="f194">
                    <a:pos x="f256" y="f252"/>
                  </a:cxn>
                  <a:cxn ang="f194">
                    <a:pos x="f256" y="f257"/>
                  </a:cxn>
                  <a:cxn ang="f194">
                    <a:pos x="f258" y="f259"/>
                  </a:cxn>
                  <a:cxn ang="f194">
                    <a:pos x="f224" y="f260"/>
                  </a:cxn>
                  <a:cxn ang="f194">
                    <a:pos x="f222" y="f261"/>
                  </a:cxn>
                  <a:cxn ang="f194">
                    <a:pos x="f222" y="f262"/>
                  </a:cxn>
                  <a:cxn ang="f194">
                    <a:pos x="f263" y="f264"/>
                  </a:cxn>
                  <a:cxn ang="f194">
                    <a:pos x="f265" y="f264"/>
                  </a:cxn>
                  <a:cxn ang="f194">
                    <a:pos x="f266" y="f267"/>
                  </a:cxn>
                  <a:cxn ang="f194">
                    <a:pos x="f268" y="f267"/>
                  </a:cxn>
                  <a:cxn ang="f194">
                    <a:pos x="f269" y="f267"/>
                  </a:cxn>
                  <a:cxn ang="f194">
                    <a:pos x="f270" y="f261"/>
                  </a:cxn>
                  <a:cxn ang="f194">
                    <a:pos x="f271" y="f272"/>
                  </a:cxn>
                  <a:cxn ang="f194">
                    <a:pos x="f273" y="f252"/>
                  </a:cxn>
                  <a:cxn ang="f194">
                    <a:pos x="f274" y="f275"/>
                  </a:cxn>
                  <a:cxn ang="f194">
                    <a:pos x="f201" y="f252"/>
                  </a:cxn>
                  <a:cxn ang="f194">
                    <a:pos x="f276" y="f275"/>
                  </a:cxn>
                  <a:cxn ang="f194">
                    <a:pos x="f277" y="f253"/>
                  </a:cxn>
                  <a:cxn ang="f194">
                    <a:pos x="f278" y="f253"/>
                  </a:cxn>
                  <a:cxn ang="f194">
                    <a:pos x="f279" y="f247"/>
                  </a:cxn>
                  <a:cxn ang="f194">
                    <a:pos x="f280" y="f281"/>
                  </a:cxn>
                  <a:cxn ang="f194">
                    <a:pos x="f282" y="f283"/>
                  </a:cxn>
                  <a:cxn ang="f194">
                    <a:pos x="f284" y="f200"/>
                  </a:cxn>
                  <a:cxn ang="f194">
                    <a:pos x="f285" y="f286"/>
                  </a:cxn>
                  <a:cxn ang="f194">
                    <a:pos x="f279" y="f286"/>
                  </a:cxn>
                  <a:cxn ang="f194">
                    <a:pos x="f199" y="f200"/>
                  </a:cxn>
                </a:cxnLst>
                <a:rect l="f195" t="f198" r="f196" b="f197"/>
                <a:pathLst>
                  <a:path w="893" h="59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2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5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1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2"/>
                    </a:lnTo>
                    <a:lnTo>
                      <a:pt x="f34" y="f30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14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11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" y="f51"/>
                    </a:lnTo>
                    <a:lnTo>
                      <a:pt x="f52" y="f53"/>
                    </a:lnTo>
                    <a:lnTo>
                      <a:pt x="f47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39" y="f59"/>
                    </a:lnTo>
                    <a:lnTo>
                      <a:pt x="f60" y="f61"/>
                    </a:lnTo>
                    <a:lnTo>
                      <a:pt x="f37" y="f62"/>
                    </a:lnTo>
                    <a:lnTo>
                      <a:pt x="f63" y="f64"/>
                    </a:lnTo>
                    <a:lnTo>
                      <a:pt x="f65" y="f61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33" y="f69"/>
                    </a:lnTo>
                    <a:lnTo>
                      <a:pt x="f31" y="f70"/>
                    </a:lnTo>
                    <a:lnTo>
                      <a:pt x="f31" y="f71"/>
                    </a:lnTo>
                    <a:lnTo>
                      <a:pt x="f46" y="f7"/>
                    </a:lnTo>
                    <a:lnTo>
                      <a:pt x="f72" y="f7"/>
                    </a:lnTo>
                    <a:lnTo>
                      <a:pt x="f73" y="f74"/>
                    </a:lnTo>
                    <a:lnTo>
                      <a:pt x="f75" y="f74"/>
                    </a:lnTo>
                    <a:lnTo>
                      <a:pt x="f76" y="f74"/>
                    </a:lnTo>
                    <a:lnTo>
                      <a:pt x="f77" y="f70"/>
                    </a:lnTo>
                    <a:lnTo>
                      <a:pt x="f78" y="f79"/>
                    </a:lnTo>
                    <a:lnTo>
                      <a:pt x="f80" y="f61"/>
                    </a:lnTo>
                    <a:lnTo>
                      <a:pt x="f81" y="f82"/>
                    </a:lnTo>
                    <a:lnTo>
                      <a:pt x="f10" y="f61"/>
                    </a:lnTo>
                    <a:lnTo>
                      <a:pt x="f83" y="f82"/>
                    </a:lnTo>
                    <a:lnTo>
                      <a:pt x="f84" y="f62"/>
                    </a:lnTo>
                    <a:lnTo>
                      <a:pt x="f85" y="f62"/>
                    </a:lnTo>
                    <a:lnTo>
                      <a:pt x="f86" y="f56"/>
                    </a:lnTo>
                    <a:lnTo>
                      <a:pt x="f87" y="f88"/>
                    </a:lnTo>
                    <a:lnTo>
                      <a:pt x="f89" y="f90"/>
                    </a:lnTo>
                    <a:lnTo>
                      <a:pt x="f6" y="f9"/>
                    </a:lnTo>
                    <a:lnTo>
                      <a:pt x="f91" y="f92"/>
                    </a:lnTo>
                    <a:lnTo>
                      <a:pt x="f86" y="f9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8" name="Freeform 81"/>
              <p:cNvSpPr/>
              <p:nvPr/>
            </p:nvSpPr>
            <p:spPr>
              <a:xfrm>
                <a:off x="8230633" y="4182995"/>
                <a:ext cx="556494" cy="53062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54"/>
                  <a:gd name="f7" fmla="val 336"/>
                  <a:gd name="f8" fmla="val 270"/>
                  <a:gd name="f9" fmla="val 248"/>
                  <a:gd name="f10" fmla="val 253"/>
                  <a:gd name="f11" fmla="val 224"/>
                  <a:gd name="f12" fmla="val 278"/>
                  <a:gd name="f13" fmla="val 200"/>
                  <a:gd name="f14" fmla="val 184"/>
                  <a:gd name="f15" fmla="val 337"/>
                  <a:gd name="f16" fmla="val 152"/>
                  <a:gd name="f17" fmla="val 303"/>
                  <a:gd name="f18" fmla="val 120"/>
                  <a:gd name="f19" fmla="val 287"/>
                  <a:gd name="f20" fmla="val 88"/>
                  <a:gd name="f21" fmla="val 236"/>
                  <a:gd name="f22" fmla="val 72"/>
                  <a:gd name="f23" fmla="val 211"/>
                  <a:gd name="f24" fmla="val 24"/>
                  <a:gd name="f25" fmla="val 84"/>
                  <a:gd name="f26" fmla="val 59"/>
                  <a:gd name="f27" fmla="val 8"/>
                  <a:gd name="f28" fmla="val 32"/>
                  <a:gd name="f29" fmla="val 40"/>
                  <a:gd name="f30" fmla="val 34"/>
                  <a:gd name="f31" fmla="val 56"/>
                  <a:gd name="f32" fmla="val 67"/>
                  <a:gd name="f33" fmla="val 96"/>
                  <a:gd name="f34" fmla="val 118"/>
                  <a:gd name="f35" fmla="val 136"/>
                  <a:gd name="f36" fmla="val 160"/>
                  <a:gd name="f37" fmla="val 194"/>
                  <a:gd name="f38" fmla="val 208"/>
                  <a:gd name="f39" fmla="val 320"/>
                  <a:gd name="f40" fmla="val 312"/>
                  <a:gd name="f41" fmla="+- 0 0 -90"/>
                  <a:gd name="f42" fmla="*/ f3 1 354"/>
                  <a:gd name="f43" fmla="*/ f4 1 336"/>
                  <a:gd name="f44" fmla="+- f7 0 f5"/>
                  <a:gd name="f45" fmla="+- f6 0 f5"/>
                  <a:gd name="f46" fmla="*/ f41 f0 1"/>
                  <a:gd name="f47" fmla="*/ f45 1 354"/>
                  <a:gd name="f48" fmla="*/ f44 1 336"/>
                  <a:gd name="f49" fmla="*/ f46 1 f2"/>
                  <a:gd name="f50" fmla="*/ 270 1 f47"/>
                  <a:gd name="f51" fmla="*/ 248 1 f48"/>
                  <a:gd name="f52" fmla="*/ 253 1 f47"/>
                  <a:gd name="f53" fmla="*/ 224 1 f48"/>
                  <a:gd name="f54" fmla="*/ 278 1 f47"/>
                  <a:gd name="f55" fmla="*/ 200 1 f48"/>
                  <a:gd name="f56" fmla="*/ 354 1 f47"/>
                  <a:gd name="f57" fmla="*/ 184 1 f48"/>
                  <a:gd name="f58" fmla="*/ 337 1 f47"/>
                  <a:gd name="f59" fmla="*/ 152 1 f48"/>
                  <a:gd name="f60" fmla="*/ 303 1 f47"/>
                  <a:gd name="f61" fmla="*/ 120 1 f48"/>
                  <a:gd name="f62" fmla="*/ 287 1 f47"/>
                  <a:gd name="f63" fmla="*/ 88 1 f48"/>
                  <a:gd name="f64" fmla="*/ 236 1 f47"/>
                  <a:gd name="f65" fmla="*/ 72 1 f48"/>
                  <a:gd name="f66" fmla="*/ 211 1 f47"/>
                  <a:gd name="f67" fmla="*/ 24 1 f48"/>
                  <a:gd name="f68" fmla="*/ 152 1 f47"/>
                  <a:gd name="f69" fmla="*/ 84 1 f47"/>
                  <a:gd name="f70" fmla="*/ 0 1 f48"/>
                  <a:gd name="f71" fmla="*/ 59 1 f47"/>
                  <a:gd name="f72" fmla="*/ 8 1 f47"/>
                  <a:gd name="f73" fmla="*/ 32 1 f48"/>
                  <a:gd name="f74" fmla="*/ 0 1 f47"/>
                  <a:gd name="f75" fmla="*/ 40 1 f48"/>
                  <a:gd name="f76" fmla="*/ 34 1 f47"/>
                  <a:gd name="f77" fmla="*/ 56 1 f48"/>
                  <a:gd name="f78" fmla="*/ 67 1 f47"/>
                  <a:gd name="f79" fmla="*/ 96 1 f48"/>
                  <a:gd name="f80" fmla="*/ 118 1 f47"/>
                  <a:gd name="f81" fmla="*/ 136 1 f48"/>
                  <a:gd name="f82" fmla="*/ 160 1 f48"/>
                  <a:gd name="f83" fmla="*/ 194 1 f47"/>
                  <a:gd name="f84" fmla="*/ 208 1 f48"/>
                  <a:gd name="f85" fmla="*/ 320 1 f48"/>
                  <a:gd name="f86" fmla="*/ 336 1 f48"/>
                  <a:gd name="f87" fmla="*/ 312 1 f48"/>
                  <a:gd name="f88" fmla="*/ f6 1 f47"/>
                  <a:gd name="f89" fmla="*/ f7 1 f48"/>
                  <a:gd name="f90" fmla="+- f49 0 f1"/>
                  <a:gd name="f91" fmla="*/ f74 f42 1"/>
                  <a:gd name="f92" fmla="*/ f88 f42 1"/>
                  <a:gd name="f93" fmla="*/ f89 f43 1"/>
                  <a:gd name="f94" fmla="*/ f70 f43 1"/>
                  <a:gd name="f95" fmla="*/ f50 f42 1"/>
                  <a:gd name="f96" fmla="*/ f51 f43 1"/>
                  <a:gd name="f97" fmla="*/ f52 f42 1"/>
                  <a:gd name="f98" fmla="*/ f53 f43 1"/>
                  <a:gd name="f99" fmla="*/ f54 f42 1"/>
                  <a:gd name="f100" fmla="*/ f55 f43 1"/>
                  <a:gd name="f101" fmla="*/ f56 f42 1"/>
                  <a:gd name="f102" fmla="*/ f57 f43 1"/>
                  <a:gd name="f103" fmla="*/ f58 f42 1"/>
                  <a:gd name="f104" fmla="*/ f59 f43 1"/>
                  <a:gd name="f105" fmla="*/ f60 f42 1"/>
                  <a:gd name="f106" fmla="*/ f61 f43 1"/>
                  <a:gd name="f107" fmla="*/ f62 f42 1"/>
                  <a:gd name="f108" fmla="*/ f63 f43 1"/>
                  <a:gd name="f109" fmla="*/ f64 f42 1"/>
                  <a:gd name="f110" fmla="*/ f65 f43 1"/>
                  <a:gd name="f111" fmla="*/ f66 f42 1"/>
                  <a:gd name="f112" fmla="*/ f67 f43 1"/>
                  <a:gd name="f113" fmla="*/ f68 f42 1"/>
                  <a:gd name="f114" fmla="*/ f69 f42 1"/>
                  <a:gd name="f115" fmla="*/ f71 f42 1"/>
                  <a:gd name="f116" fmla="*/ f72 f42 1"/>
                  <a:gd name="f117" fmla="*/ f73 f43 1"/>
                  <a:gd name="f118" fmla="*/ f75 f43 1"/>
                  <a:gd name="f119" fmla="*/ f76 f42 1"/>
                  <a:gd name="f120" fmla="*/ f77 f43 1"/>
                  <a:gd name="f121" fmla="*/ f78 f42 1"/>
                  <a:gd name="f122" fmla="*/ f79 f43 1"/>
                  <a:gd name="f123" fmla="*/ f80 f42 1"/>
                  <a:gd name="f124" fmla="*/ f81 f43 1"/>
                  <a:gd name="f125" fmla="*/ f82 f43 1"/>
                  <a:gd name="f126" fmla="*/ f83 f42 1"/>
                  <a:gd name="f127" fmla="*/ f84 f43 1"/>
                  <a:gd name="f128" fmla="*/ f85 f43 1"/>
                  <a:gd name="f129" fmla="*/ f86 f43 1"/>
                  <a:gd name="f130" fmla="*/ f87 f4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90">
                    <a:pos x="f95" y="f96"/>
                  </a:cxn>
                  <a:cxn ang="f90">
                    <a:pos x="f97" y="f98"/>
                  </a:cxn>
                  <a:cxn ang="f90">
                    <a:pos x="f99" y="f100"/>
                  </a:cxn>
                  <a:cxn ang="f90">
                    <a:pos x="f101" y="f102"/>
                  </a:cxn>
                  <a:cxn ang="f90">
                    <a:pos x="f103" y="f104"/>
                  </a:cxn>
                  <a:cxn ang="f90">
                    <a:pos x="f105" y="f106"/>
                  </a:cxn>
                  <a:cxn ang="f90">
                    <a:pos x="f107" y="f108"/>
                  </a:cxn>
                  <a:cxn ang="f90">
                    <a:pos x="f109" y="f110"/>
                  </a:cxn>
                  <a:cxn ang="f90">
                    <a:pos x="f111" y="f112"/>
                  </a:cxn>
                  <a:cxn ang="f90">
                    <a:pos x="f113" y="f112"/>
                  </a:cxn>
                  <a:cxn ang="f90">
                    <a:pos x="f114" y="f94"/>
                  </a:cxn>
                  <a:cxn ang="f90">
                    <a:pos x="f115" y="f112"/>
                  </a:cxn>
                  <a:cxn ang="f90">
                    <a:pos x="f116" y="f117"/>
                  </a:cxn>
                  <a:cxn ang="f90">
                    <a:pos x="f91" y="f118"/>
                  </a:cxn>
                  <a:cxn ang="f90">
                    <a:pos x="f119" y="f120"/>
                  </a:cxn>
                  <a:cxn ang="f90">
                    <a:pos x="f121" y="f122"/>
                  </a:cxn>
                  <a:cxn ang="f90">
                    <a:pos x="f123" y="f124"/>
                  </a:cxn>
                  <a:cxn ang="f90">
                    <a:pos x="f113" y="f125"/>
                  </a:cxn>
                  <a:cxn ang="f90">
                    <a:pos x="f126" y="f127"/>
                  </a:cxn>
                  <a:cxn ang="f90">
                    <a:pos x="f126" y="f96"/>
                  </a:cxn>
                  <a:cxn ang="f90">
                    <a:pos x="f111" y="f128"/>
                  </a:cxn>
                  <a:cxn ang="f90">
                    <a:pos x="f109" y="f129"/>
                  </a:cxn>
                  <a:cxn ang="f90">
                    <a:pos x="f97" y="f130"/>
                  </a:cxn>
                  <a:cxn ang="f90">
                    <a:pos x="f95" y="f96"/>
                  </a:cxn>
                </a:cxnLst>
                <a:rect l="f91" t="f94" r="f92" b="f93"/>
                <a:pathLst>
                  <a:path w="354" h="336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6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16" y="f24"/>
                    </a:lnTo>
                    <a:lnTo>
                      <a:pt x="f25" y="f5"/>
                    </a:lnTo>
                    <a:lnTo>
                      <a:pt x="f26" y="f24"/>
                    </a:lnTo>
                    <a:lnTo>
                      <a:pt x="f27" y="f28"/>
                    </a:lnTo>
                    <a:lnTo>
                      <a:pt x="f5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16" y="f36"/>
                    </a:lnTo>
                    <a:lnTo>
                      <a:pt x="f37" y="f38"/>
                    </a:lnTo>
                    <a:lnTo>
                      <a:pt x="f37" y="f9"/>
                    </a:lnTo>
                    <a:lnTo>
                      <a:pt x="f23" y="f39"/>
                    </a:lnTo>
                    <a:lnTo>
                      <a:pt x="f21" y="f7"/>
                    </a:lnTo>
                    <a:lnTo>
                      <a:pt x="f10" y="f40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79" name="Freeform 82"/>
              <p:cNvSpPr/>
              <p:nvPr/>
            </p:nvSpPr>
            <p:spPr>
              <a:xfrm>
                <a:off x="7422596" y="4246153"/>
                <a:ext cx="1403841" cy="93492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93"/>
                  <a:gd name="f7" fmla="val 592"/>
                  <a:gd name="f8" fmla="val 784"/>
                  <a:gd name="f9" fmla="val 312"/>
                  <a:gd name="f10" fmla="val 725"/>
                  <a:gd name="f11" fmla="val 280"/>
                  <a:gd name="f12" fmla="val 708"/>
                  <a:gd name="f13" fmla="val 208"/>
                  <a:gd name="f14" fmla="val 168"/>
                  <a:gd name="f15" fmla="val 666"/>
                  <a:gd name="f16" fmla="val 120"/>
                  <a:gd name="f17" fmla="val 632"/>
                  <a:gd name="f18" fmla="val 96"/>
                  <a:gd name="f19" fmla="val 581"/>
                  <a:gd name="f20" fmla="val 56"/>
                  <a:gd name="f21" fmla="val 548"/>
                  <a:gd name="f22" fmla="val 16"/>
                  <a:gd name="f23" fmla="val 506"/>
                  <a:gd name="f24" fmla="val 472"/>
                  <a:gd name="f25" fmla="val 48"/>
                  <a:gd name="f26" fmla="val 396"/>
                  <a:gd name="f27" fmla="val 72"/>
                  <a:gd name="f28" fmla="val 371"/>
                  <a:gd name="f29" fmla="val 337"/>
                  <a:gd name="f30" fmla="val 80"/>
                  <a:gd name="f31" fmla="val 287"/>
                  <a:gd name="f32" fmla="val 88"/>
                  <a:gd name="f33" fmla="val 253"/>
                  <a:gd name="f34" fmla="val 219"/>
                  <a:gd name="f35" fmla="val 185"/>
                  <a:gd name="f36" fmla="val 104"/>
                  <a:gd name="f37" fmla="val 160"/>
                  <a:gd name="f38" fmla="val 128"/>
                  <a:gd name="f39" fmla="val 135"/>
                  <a:gd name="f40" fmla="val 110"/>
                  <a:gd name="f41" fmla="val 224"/>
                  <a:gd name="f42" fmla="val 84"/>
                  <a:gd name="f43" fmla="val 256"/>
                  <a:gd name="f44" fmla="val 76"/>
                  <a:gd name="f45" fmla="val 67"/>
                  <a:gd name="f46" fmla="val 320"/>
                  <a:gd name="f47" fmla="val 51"/>
                  <a:gd name="f48" fmla="val 328"/>
                  <a:gd name="f49" fmla="val 25"/>
                  <a:gd name="f50" fmla="val 344"/>
                  <a:gd name="f51" fmla="val 352"/>
                  <a:gd name="f52" fmla="val 17"/>
                  <a:gd name="f53" fmla="val 368"/>
                  <a:gd name="f54" fmla="val 392"/>
                  <a:gd name="f55" fmla="val 59"/>
                  <a:gd name="f56" fmla="val 416"/>
                  <a:gd name="f57" fmla="val 93"/>
                  <a:gd name="f58" fmla="val 440"/>
                  <a:gd name="f59" fmla="val 456"/>
                  <a:gd name="f60" fmla="val 118"/>
                  <a:gd name="f61" fmla="val 488"/>
                  <a:gd name="f62" fmla="val 496"/>
                  <a:gd name="f63" fmla="val 202"/>
                  <a:gd name="f64" fmla="val 512"/>
                  <a:gd name="f65" fmla="val 244"/>
                  <a:gd name="f66" fmla="val 528"/>
                  <a:gd name="f67" fmla="val 261"/>
                  <a:gd name="f68" fmla="val 536"/>
                  <a:gd name="f69" fmla="val 544"/>
                  <a:gd name="f70" fmla="val 560"/>
                  <a:gd name="f71" fmla="val 584"/>
                  <a:gd name="f72" fmla="val 413"/>
                  <a:gd name="f73" fmla="val 438"/>
                  <a:gd name="f74" fmla="val 568"/>
                  <a:gd name="f75" fmla="val 463"/>
                  <a:gd name="f76" fmla="val 514"/>
                  <a:gd name="f77" fmla="val 565"/>
                  <a:gd name="f78" fmla="val 607"/>
                  <a:gd name="f79" fmla="val 504"/>
                  <a:gd name="f80" fmla="val 657"/>
                  <a:gd name="f81" fmla="val 699"/>
                  <a:gd name="f82" fmla="val 480"/>
                  <a:gd name="f83" fmla="val 767"/>
                  <a:gd name="f84" fmla="val 775"/>
                  <a:gd name="f85" fmla="val 826"/>
                  <a:gd name="f86" fmla="val 834"/>
                  <a:gd name="f87" fmla="val 851"/>
                  <a:gd name="f88" fmla="val 376"/>
                  <a:gd name="f89" fmla="val 885"/>
                  <a:gd name="f90" fmla="val 336"/>
                  <a:gd name="f91" fmla="val 876"/>
                  <a:gd name="f92" fmla="val 288"/>
                  <a:gd name="f93" fmla="+- 0 0 -90"/>
                  <a:gd name="f94" fmla="*/ f3 1 893"/>
                  <a:gd name="f95" fmla="*/ f4 1 592"/>
                  <a:gd name="f96" fmla="+- f7 0 f5"/>
                  <a:gd name="f97" fmla="+- f6 0 f5"/>
                  <a:gd name="f98" fmla="*/ f93 f0 1"/>
                  <a:gd name="f99" fmla="*/ f97 1 893"/>
                  <a:gd name="f100" fmla="*/ f96 1 592"/>
                  <a:gd name="f101" fmla="*/ 784 f97 1"/>
                  <a:gd name="f102" fmla="*/ 312 f96 1"/>
                  <a:gd name="f103" fmla="*/ 725 f97 1"/>
                  <a:gd name="f104" fmla="*/ 280 f96 1"/>
                  <a:gd name="f105" fmla="*/ 708 f97 1"/>
                  <a:gd name="f106" fmla="*/ 208 f96 1"/>
                  <a:gd name="f107" fmla="*/ 168 f96 1"/>
                  <a:gd name="f108" fmla="*/ 666 f97 1"/>
                  <a:gd name="f109" fmla="*/ 120 f96 1"/>
                  <a:gd name="f110" fmla="*/ 632 f97 1"/>
                  <a:gd name="f111" fmla="*/ 96 f96 1"/>
                  <a:gd name="f112" fmla="*/ 581 f97 1"/>
                  <a:gd name="f113" fmla="*/ 56 f96 1"/>
                  <a:gd name="f114" fmla="*/ 548 f97 1"/>
                  <a:gd name="f115" fmla="*/ 16 f96 1"/>
                  <a:gd name="f116" fmla="*/ 506 f97 1"/>
                  <a:gd name="f117" fmla="*/ 0 f96 1"/>
                  <a:gd name="f118" fmla="*/ 472 f97 1"/>
                  <a:gd name="f119" fmla="*/ 48 f96 1"/>
                  <a:gd name="f120" fmla="*/ 396 f97 1"/>
                  <a:gd name="f121" fmla="*/ 72 f96 1"/>
                  <a:gd name="f122" fmla="*/ 371 f97 1"/>
                  <a:gd name="f123" fmla="*/ 337 f97 1"/>
                  <a:gd name="f124" fmla="*/ 80 f96 1"/>
                  <a:gd name="f125" fmla="*/ 287 f97 1"/>
                  <a:gd name="f126" fmla="*/ 88 f96 1"/>
                  <a:gd name="f127" fmla="*/ 253 f97 1"/>
                  <a:gd name="f128" fmla="*/ 219 f97 1"/>
                  <a:gd name="f129" fmla="*/ 185 f97 1"/>
                  <a:gd name="f130" fmla="*/ 104 f96 1"/>
                  <a:gd name="f131" fmla="*/ 160 f97 1"/>
                  <a:gd name="f132" fmla="*/ 128 f96 1"/>
                  <a:gd name="f133" fmla="*/ 135 f97 1"/>
                  <a:gd name="f134" fmla="*/ 110 f97 1"/>
                  <a:gd name="f135" fmla="*/ 224 f96 1"/>
                  <a:gd name="f136" fmla="*/ 84 f97 1"/>
                  <a:gd name="f137" fmla="*/ 256 f96 1"/>
                  <a:gd name="f138" fmla="*/ 76 f97 1"/>
                  <a:gd name="f139" fmla="*/ 67 f97 1"/>
                  <a:gd name="f140" fmla="*/ 320 f96 1"/>
                  <a:gd name="f141" fmla="*/ 51 f97 1"/>
                  <a:gd name="f142" fmla="*/ 328 f96 1"/>
                  <a:gd name="f143" fmla="*/ 25 f97 1"/>
                  <a:gd name="f144" fmla="*/ 344 f96 1"/>
                  <a:gd name="f145" fmla="*/ 0 f97 1"/>
                  <a:gd name="f146" fmla="*/ 352 f96 1"/>
                  <a:gd name="f147" fmla="*/ 17 f97 1"/>
                  <a:gd name="f148" fmla="*/ 368 f96 1"/>
                  <a:gd name="f149" fmla="*/ 392 f96 1"/>
                  <a:gd name="f150" fmla="*/ 59 f97 1"/>
                  <a:gd name="f151" fmla="*/ 416 f96 1"/>
                  <a:gd name="f152" fmla="*/ 93 f97 1"/>
                  <a:gd name="f153" fmla="*/ 440 f96 1"/>
                  <a:gd name="f154" fmla="*/ 456 f96 1"/>
                  <a:gd name="f155" fmla="*/ 118 f97 1"/>
                  <a:gd name="f156" fmla="*/ 488 f96 1"/>
                  <a:gd name="f157" fmla="*/ 496 f96 1"/>
                  <a:gd name="f158" fmla="*/ 202 f97 1"/>
                  <a:gd name="f159" fmla="*/ 512 f96 1"/>
                  <a:gd name="f160" fmla="*/ 244 f97 1"/>
                  <a:gd name="f161" fmla="*/ 528 f96 1"/>
                  <a:gd name="f162" fmla="*/ 261 f97 1"/>
                  <a:gd name="f163" fmla="*/ 536 f96 1"/>
                  <a:gd name="f164" fmla="*/ 544 f96 1"/>
                  <a:gd name="f165" fmla="*/ 560 f96 1"/>
                  <a:gd name="f166" fmla="*/ 584 f96 1"/>
                  <a:gd name="f167" fmla="*/ 320 f97 1"/>
                  <a:gd name="f168" fmla="*/ 592 f96 1"/>
                  <a:gd name="f169" fmla="*/ 413 f97 1"/>
                  <a:gd name="f170" fmla="*/ 438 f97 1"/>
                  <a:gd name="f171" fmla="*/ 568 f96 1"/>
                  <a:gd name="f172" fmla="*/ 463 f97 1"/>
                  <a:gd name="f173" fmla="*/ 514 f97 1"/>
                  <a:gd name="f174" fmla="*/ 565 f97 1"/>
                  <a:gd name="f175" fmla="*/ 607 f97 1"/>
                  <a:gd name="f176" fmla="*/ 504 f96 1"/>
                  <a:gd name="f177" fmla="*/ 657 f97 1"/>
                  <a:gd name="f178" fmla="*/ 699 f97 1"/>
                  <a:gd name="f179" fmla="*/ 480 f96 1"/>
                  <a:gd name="f180" fmla="*/ 767 f97 1"/>
                  <a:gd name="f181" fmla="*/ 775 f97 1"/>
                  <a:gd name="f182" fmla="*/ 826 f97 1"/>
                  <a:gd name="f183" fmla="*/ 834 f97 1"/>
                  <a:gd name="f184" fmla="*/ 851 f97 1"/>
                  <a:gd name="f185" fmla="*/ 376 f96 1"/>
                  <a:gd name="f186" fmla="*/ 885 f97 1"/>
                  <a:gd name="f187" fmla="*/ 336 f96 1"/>
                  <a:gd name="f188" fmla="*/ 893 f97 1"/>
                  <a:gd name="f189" fmla="*/ 876 f97 1"/>
                  <a:gd name="f190" fmla="*/ 288 f96 1"/>
                  <a:gd name="f191" fmla="*/ f98 1 f2"/>
                  <a:gd name="f192" fmla="*/ f101 1 893"/>
                  <a:gd name="f193" fmla="*/ f102 1 592"/>
                  <a:gd name="f194" fmla="*/ f103 1 893"/>
                  <a:gd name="f195" fmla="*/ f104 1 592"/>
                  <a:gd name="f196" fmla="*/ f105 1 893"/>
                  <a:gd name="f197" fmla="*/ f106 1 592"/>
                  <a:gd name="f198" fmla="*/ f107 1 592"/>
                  <a:gd name="f199" fmla="*/ f108 1 893"/>
                  <a:gd name="f200" fmla="*/ f109 1 592"/>
                  <a:gd name="f201" fmla="*/ f110 1 893"/>
                  <a:gd name="f202" fmla="*/ f111 1 592"/>
                  <a:gd name="f203" fmla="*/ f112 1 893"/>
                  <a:gd name="f204" fmla="*/ f113 1 592"/>
                  <a:gd name="f205" fmla="*/ f114 1 893"/>
                  <a:gd name="f206" fmla="*/ f115 1 592"/>
                  <a:gd name="f207" fmla="*/ f116 1 893"/>
                  <a:gd name="f208" fmla="*/ f117 1 592"/>
                  <a:gd name="f209" fmla="*/ f118 1 893"/>
                  <a:gd name="f210" fmla="*/ f119 1 592"/>
                  <a:gd name="f211" fmla="*/ f120 1 893"/>
                  <a:gd name="f212" fmla="*/ f121 1 592"/>
                  <a:gd name="f213" fmla="*/ f122 1 893"/>
                  <a:gd name="f214" fmla="*/ f123 1 893"/>
                  <a:gd name="f215" fmla="*/ f124 1 592"/>
                  <a:gd name="f216" fmla="*/ f125 1 893"/>
                  <a:gd name="f217" fmla="*/ f126 1 592"/>
                  <a:gd name="f218" fmla="*/ f127 1 893"/>
                  <a:gd name="f219" fmla="*/ f128 1 893"/>
                  <a:gd name="f220" fmla="*/ f129 1 893"/>
                  <a:gd name="f221" fmla="*/ f130 1 592"/>
                  <a:gd name="f222" fmla="*/ f131 1 893"/>
                  <a:gd name="f223" fmla="*/ f132 1 592"/>
                  <a:gd name="f224" fmla="*/ f133 1 893"/>
                  <a:gd name="f225" fmla="*/ f134 1 893"/>
                  <a:gd name="f226" fmla="*/ f135 1 592"/>
                  <a:gd name="f227" fmla="*/ f136 1 893"/>
                  <a:gd name="f228" fmla="*/ f137 1 592"/>
                  <a:gd name="f229" fmla="*/ f138 1 893"/>
                  <a:gd name="f230" fmla="*/ f139 1 893"/>
                  <a:gd name="f231" fmla="*/ f140 1 592"/>
                  <a:gd name="f232" fmla="*/ f141 1 893"/>
                  <a:gd name="f233" fmla="*/ f142 1 592"/>
                  <a:gd name="f234" fmla="*/ f143 1 893"/>
                  <a:gd name="f235" fmla="*/ f144 1 592"/>
                  <a:gd name="f236" fmla="*/ f145 1 893"/>
                  <a:gd name="f237" fmla="*/ f146 1 592"/>
                  <a:gd name="f238" fmla="*/ f147 1 893"/>
                  <a:gd name="f239" fmla="*/ f148 1 592"/>
                  <a:gd name="f240" fmla="*/ f149 1 592"/>
                  <a:gd name="f241" fmla="*/ f150 1 893"/>
                  <a:gd name="f242" fmla="*/ f151 1 592"/>
                  <a:gd name="f243" fmla="*/ f152 1 893"/>
                  <a:gd name="f244" fmla="*/ f153 1 592"/>
                  <a:gd name="f245" fmla="*/ f154 1 592"/>
                  <a:gd name="f246" fmla="*/ f155 1 893"/>
                  <a:gd name="f247" fmla="*/ f156 1 592"/>
                  <a:gd name="f248" fmla="*/ f157 1 592"/>
                  <a:gd name="f249" fmla="*/ f158 1 893"/>
                  <a:gd name="f250" fmla="*/ f159 1 592"/>
                  <a:gd name="f251" fmla="*/ f160 1 893"/>
                  <a:gd name="f252" fmla="*/ f161 1 592"/>
                  <a:gd name="f253" fmla="*/ f162 1 893"/>
                  <a:gd name="f254" fmla="*/ f163 1 592"/>
                  <a:gd name="f255" fmla="*/ f164 1 592"/>
                  <a:gd name="f256" fmla="*/ f165 1 592"/>
                  <a:gd name="f257" fmla="*/ f166 1 592"/>
                  <a:gd name="f258" fmla="*/ f167 1 893"/>
                  <a:gd name="f259" fmla="*/ f168 1 592"/>
                  <a:gd name="f260" fmla="*/ f169 1 893"/>
                  <a:gd name="f261" fmla="*/ f170 1 893"/>
                  <a:gd name="f262" fmla="*/ f171 1 592"/>
                  <a:gd name="f263" fmla="*/ f172 1 893"/>
                  <a:gd name="f264" fmla="*/ f173 1 893"/>
                  <a:gd name="f265" fmla="*/ f174 1 893"/>
                  <a:gd name="f266" fmla="*/ f175 1 893"/>
                  <a:gd name="f267" fmla="*/ f176 1 592"/>
                  <a:gd name="f268" fmla="*/ f177 1 893"/>
                  <a:gd name="f269" fmla="*/ f178 1 893"/>
                  <a:gd name="f270" fmla="*/ f179 1 592"/>
                  <a:gd name="f271" fmla="*/ f180 1 893"/>
                  <a:gd name="f272" fmla="*/ f181 1 893"/>
                  <a:gd name="f273" fmla="*/ f182 1 893"/>
                  <a:gd name="f274" fmla="*/ f183 1 893"/>
                  <a:gd name="f275" fmla="*/ f184 1 893"/>
                  <a:gd name="f276" fmla="*/ f185 1 592"/>
                  <a:gd name="f277" fmla="*/ f186 1 893"/>
                  <a:gd name="f278" fmla="*/ f187 1 592"/>
                  <a:gd name="f279" fmla="*/ f188 1 893"/>
                  <a:gd name="f280" fmla="*/ f189 1 893"/>
                  <a:gd name="f281" fmla="*/ f190 1 592"/>
                  <a:gd name="f282" fmla="+- f191 0 f1"/>
                  <a:gd name="f283" fmla="*/ f192 1 f99"/>
                  <a:gd name="f284" fmla="*/ f193 1 f100"/>
                  <a:gd name="f285" fmla="*/ f194 1 f99"/>
                  <a:gd name="f286" fmla="*/ f195 1 f100"/>
                  <a:gd name="f287" fmla="*/ f196 1 f99"/>
                  <a:gd name="f288" fmla="*/ f197 1 f100"/>
                  <a:gd name="f289" fmla="*/ f198 1 f100"/>
                  <a:gd name="f290" fmla="*/ f199 1 f99"/>
                  <a:gd name="f291" fmla="*/ f200 1 f100"/>
                  <a:gd name="f292" fmla="*/ f201 1 f99"/>
                  <a:gd name="f293" fmla="*/ f202 1 f100"/>
                  <a:gd name="f294" fmla="*/ f203 1 f99"/>
                  <a:gd name="f295" fmla="*/ f204 1 f100"/>
                  <a:gd name="f296" fmla="*/ f205 1 f99"/>
                  <a:gd name="f297" fmla="*/ f206 1 f100"/>
                  <a:gd name="f298" fmla="*/ f207 1 f99"/>
                  <a:gd name="f299" fmla="*/ f208 1 f100"/>
                  <a:gd name="f300" fmla="*/ f209 1 f99"/>
                  <a:gd name="f301" fmla="*/ f210 1 f100"/>
                  <a:gd name="f302" fmla="*/ f211 1 f99"/>
                  <a:gd name="f303" fmla="*/ f212 1 f100"/>
                  <a:gd name="f304" fmla="*/ f213 1 f99"/>
                  <a:gd name="f305" fmla="*/ f214 1 f99"/>
                  <a:gd name="f306" fmla="*/ f215 1 f100"/>
                  <a:gd name="f307" fmla="*/ f216 1 f99"/>
                  <a:gd name="f308" fmla="*/ f217 1 f100"/>
                  <a:gd name="f309" fmla="*/ f218 1 f99"/>
                  <a:gd name="f310" fmla="*/ f219 1 f99"/>
                  <a:gd name="f311" fmla="*/ f220 1 f99"/>
                  <a:gd name="f312" fmla="*/ f221 1 f100"/>
                  <a:gd name="f313" fmla="*/ f222 1 f99"/>
                  <a:gd name="f314" fmla="*/ f223 1 f100"/>
                  <a:gd name="f315" fmla="*/ f224 1 f99"/>
                  <a:gd name="f316" fmla="*/ f225 1 f99"/>
                  <a:gd name="f317" fmla="*/ f226 1 f100"/>
                  <a:gd name="f318" fmla="*/ f227 1 f99"/>
                  <a:gd name="f319" fmla="*/ f228 1 f100"/>
                  <a:gd name="f320" fmla="*/ f229 1 f99"/>
                  <a:gd name="f321" fmla="*/ f230 1 f99"/>
                  <a:gd name="f322" fmla="*/ f231 1 f100"/>
                  <a:gd name="f323" fmla="*/ f232 1 f99"/>
                  <a:gd name="f324" fmla="*/ f233 1 f100"/>
                  <a:gd name="f325" fmla="*/ f234 1 f99"/>
                  <a:gd name="f326" fmla="*/ f235 1 f100"/>
                  <a:gd name="f327" fmla="*/ f236 1 f99"/>
                  <a:gd name="f328" fmla="*/ f237 1 f100"/>
                  <a:gd name="f329" fmla="*/ f238 1 f99"/>
                  <a:gd name="f330" fmla="*/ f239 1 f100"/>
                  <a:gd name="f331" fmla="*/ f240 1 f100"/>
                  <a:gd name="f332" fmla="*/ f241 1 f99"/>
                  <a:gd name="f333" fmla="*/ f242 1 f100"/>
                  <a:gd name="f334" fmla="*/ f243 1 f99"/>
                  <a:gd name="f335" fmla="*/ f244 1 f100"/>
                  <a:gd name="f336" fmla="*/ f245 1 f100"/>
                  <a:gd name="f337" fmla="*/ f246 1 f99"/>
                  <a:gd name="f338" fmla="*/ f247 1 f100"/>
                  <a:gd name="f339" fmla="*/ f248 1 f100"/>
                  <a:gd name="f340" fmla="*/ f249 1 f99"/>
                  <a:gd name="f341" fmla="*/ f250 1 f100"/>
                  <a:gd name="f342" fmla="*/ f251 1 f99"/>
                  <a:gd name="f343" fmla="*/ f252 1 f100"/>
                  <a:gd name="f344" fmla="*/ f253 1 f99"/>
                  <a:gd name="f345" fmla="*/ f254 1 f100"/>
                  <a:gd name="f346" fmla="*/ f255 1 f100"/>
                  <a:gd name="f347" fmla="*/ f256 1 f100"/>
                  <a:gd name="f348" fmla="*/ f257 1 f100"/>
                  <a:gd name="f349" fmla="*/ f258 1 f99"/>
                  <a:gd name="f350" fmla="*/ f259 1 f100"/>
                  <a:gd name="f351" fmla="*/ f260 1 f99"/>
                  <a:gd name="f352" fmla="*/ f261 1 f99"/>
                  <a:gd name="f353" fmla="*/ f262 1 f100"/>
                  <a:gd name="f354" fmla="*/ f263 1 f99"/>
                  <a:gd name="f355" fmla="*/ f264 1 f99"/>
                  <a:gd name="f356" fmla="*/ f265 1 f99"/>
                  <a:gd name="f357" fmla="*/ f266 1 f99"/>
                  <a:gd name="f358" fmla="*/ f267 1 f100"/>
                  <a:gd name="f359" fmla="*/ f268 1 f99"/>
                  <a:gd name="f360" fmla="*/ f269 1 f99"/>
                  <a:gd name="f361" fmla="*/ f270 1 f100"/>
                  <a:gd name="f362" fmla="*/ f271 1 f99"/>
                  <a:gd name="f363" fmla="*/ f272 1 f99"/>
                  <a:gd name="f364" fmla="*/ f273 1 f99"/>
                  <a:gd name="f365" fmla="*/ f274 1 f99"/>
                  <a:gd name="f366" fmla="*/ f275 1 f99"/>
                  <a:gd name="f367" fmla="*/ f276 1 f100"/>
                  <a:gd name="f368" fmla="*/ f277 1 f99"/>
                  <a:gd name="f369" fmla="*/ f278 1 f100"/>
                  <a:gd name="f370" fmla="*/ f279 1 f99"/>
                  <a:gd name="f371" fmla="*/ f280 1 f99"/>
                  <a:gd name="f372" fmla="*/ f281 1 f100"/>
                  <a:gd name="f373" fmla="*/ f327 f94 1"/>
                  <a:gd name="f374" fmla="*/ f370 f94 1"/>
                  <a:gd name="f375" fmla="*/ f350 f95 1"/>
                  <a:gd name="f376" fmla="*/ f299 f95 1"/>
                  <a:gd name="f377" fmla="*/ f283 f94 1"/>
                  <a:gd name="f378" fmla="*/ f284 f95 1"/>
                  <a:gd name="f379" fmla="*/ f285 f94 1"/>
                  <a:gd name="f380" fmla="*/ f286 f95 1"/>
                  <a:gd name="f381" fmla="*/ f287 f94 1"/>
                  <a:gd name="f382" fmla="*/ f288 f95 1"/>
                  <a:gd name="f383" fmla="*/ f289 f95 1"/>
                  <a:gd name="f384" fmla="*/ f290 f94 1"/>
                  <a:gd name="f385" fmla="*/ f291 f95 1"/>
                  <a:gd name="f386" fmla="*/ f292 f94 1"/>
                  <a:gd name="f387" fmla="*/ f293 f95 1"/>
                  <a:gd name="f388" fmla="*/ f294 f94 1"/>
                  <a:gd name="f389" fmla="*/ f295 f95 1"/>
                  <a:gd name="f390" fmla="*/ f296 f94 1"/>
                  <a:gd name="f391" fmla="*/ f297 f95 1"/>
                  <a:gd name="f392" fmla="*/ f298 f94 1"/>
                  <a:gd name="f393" fmla="*/ f300 f94 1"/>
                  <a:gd name="f394" fmla="*/ f301 f95 1"/>
                  <a:gd name="f395" fmla="*/ f302 f94 1"/>
                  <a:gd name="f396" fmla="*/ f303 f95 1"/>
                  <a:gd name="f397" fmla="*/ f304 f94 1"/>
                  <a:gd name="f398" fmla="*/ f305 f94 1"/>
                  <a:gd name="f399" fmla="*/ f306 f95 1"/>
                  <a:gd name="f400" fmla="*/ f307 f94 1"/>
                  <a:gd name="f401" fmla="*/ f308 f95 1"/>
                  <a:gd name="f402" fmla="*/ f309 f94 1"/>
                  <a:gd name="f403" fmla="*/ f310 f94 1"/>
                  <a:gd name="f404" fmla="*/ f311 f94 1"/>
                  <a:gd name="f405" fmla="*/ f312 f95 1"/>
                  <a:gd name="f406" fmla="*/ f313 f94 1"/>
                  <a:gd name="f407" fmla="*/ f314 f95 1"/>
                  <a:gd name="f408" fmla="*/ f315 f94 1"/>
                  <a:gd name="f409" fmla="*/ f316 f94 1"/>
                  <a:gd name="f410" fmla="*/ f317 f95 1"/>
                  <a:gd name="f411" fmla="*/ f318 f94 1"/>
                  <a:gd name="f412" fmla="*/ f319 f95 1"/>
                  <a:gd name="f413" fmla="*/ f320 f94 1"/>
                  <a:gd name="f414" fmla="*/ f321 f94 1"/>
                  <a:gd name="f415" fmla="*/ f322 f95 1"/>
                  <a:gd name="f416" fmla="*/ f323 f94 1"/>
                  <a:gd name="f417" fmla="*/ f324 f95 1"/>
                  <a:gd name="f418" fmla="*/ f325 f94 1"/>
                  <a:gd name="f419" fmla="*/ f326 f95 1"/>
                  <a:gd name="f420" fmla="*/ f328 f95 1"/>
                  <a:gd name="f421" fmla="*/ f329 f94 1"/>
                  <a:gd name="f422" fmla="*/ f330 f95 1"/>
                  <a:gd name="f423" fmla="*/ f331 f95 1"/>
                  <a:gd name="f424" fmla="*/ f332 f94 1"/>
                  <a:gd name="f425" fmla="*/ f333 f95 1"/>
                  <a:gd name="f426" fmla="*/ f334 f94 1"/>
                  <a:gd name="f427" fmla="*/ f335 f95 1"/>
                  <a:gd name="f428" fmla="*/ f336 f95 1"/>
                  <a:gd name="f429" fmla="*/ f337 f94 1"/>
                  <a:gd name="f430" fmla="*/ f338 f95 1"/>
                  <a:gd name="f431" fmla="*/ f339 f95 1"/>
                  <a:gd name="f432" fmla="*/ f340 f94 1"/>
                  <a:gd name="f433" fmla="*/ f341 f95 1"/>
                  <a:gd name="f434" fmla="*/ f342 f94 1"/>
                  <a:gd name="f435" fmla="*/ f343 f95 1"/>
                  <a:gd name="f436" fmla="*/ f344 f94 1"/>
                  <a:gd name="f437" fmla="*/ f345 f95 1"/>
                  <a:gd name="f438" fmla="*/ f346 f95 1"/>
                  <a:gd name="f439" fmla="*/ f347 f95 1"/>
                  <a:gd name="f440" fmla="*/ f348 f95 1"/>
                  <a:gd name="f441" fmla="*/ f349 f94 1"/>
                  <a:gd name="f442" fmla="*/ f351 f94 1"/>
                  <a:gd name="f443" fmla="*/ f352 f94 1"/>
                  <a:gd name="f444" fmla="*/ f353 f95 1"/>
                  <a:gd name="f445" fmla="*/ f354 f94 1"/>
                  <a:gd name="f446" fmla="*/ f355 f94 1"/>
                  <a:gd name="f447" fmla="*/ f356 f94 1"/>
                  <a:gd name="f448" fmla="*/ f357 f94 1"/>
                  <a:gd name="f449" fmla="*/ f358 f95 1"/>
                  <a:gd name="f450" fmla="*/ f359 f94 1"/>
                  <a:gd name="f451" fmla="*/ f360 f94 1"/>
                  <a:gd name="f452" fmla="*/ f361 f95 1"/>
                  <a:gd name="f453" fmla="*/ f362 f94 1"/>
                  <a:gd name="f454" fmla="*/ f363 f94 1"/>
                  <a:gd name="f455" fmla="*/ f364 f94 1"/>
                  <a:gd name="f456" fmla="*/ f365 f94 1"/>
                  <a:gd name="f457" fmla="*/ f366 f94 1"/>
                  <a:gd name="f458" fmla="*/ f367 f95 1"/>
                  <a:gd name="f459" fmla="*/ f368 f94 1"/>
                  <a:gd name="f460" fmla="*/ f369 f95 1"/>
                  <a:gd name="f461" fmla="*/ f371 f94 1"/>
                  <a:gd name="f462" fmla="*/ f372 f9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2">
                    <a:pos x="f377" y="f378"/>
                  </a:cxn>
                  <a:cxn ang="f282">
                    <a:pos x="f379" y="f380"/>
                  </a:cxn>
                  <a:cxn ang="f282">
                    <a:pos x="f381" y="f382"/>
                  </a:cxn>
                  <a:cxn ang="f282">
                    <a:pos x="f381" y="f383"/>
                  </a:cxn>
                  <a:cxn ang="f282">
                    <a:pos x="f384" y="f385"/>
                  </a:cxn>
                  <a:cxn ang="f282">
                    <a:pos x="f386" y="f387"/>
                  </a:cxn>
                  <a:cxn ang="f282">
                    <a:pos x="f388" y="f389"/>
                  </a:cxn>
                  <a:cxn ang="f282">
                    <a:pos x="f390" y="f391"/>
                  </a:cxn>
                  <a:cxn ang="f282">
                    <a:pos x="f392" y="f376"/>
                  </a:cxn>
                  <a:cxn ang="f282">
                    <a:pos x="f393" y="f394"/>
                  </a:cxn>
                  <a:cxn ang="f282">
                    <a:pos x="f395" y="f396"/>
                  </a:cxn>
                  <a:cxn ang="f282">
                    <a:pos x="f397" y="f387"/>
                  </a:cxn>
                  <a:cxn ang="f282">
                    <a:pos x="f398" y="f399"/>
                  </a:cxn>
                  <a:cxn ang="f282">
                    <a:pos x="f400" y="f401"/>
                  </a:cxn>
                  <a:cxn ang="f282">
                    <a:pos x="f402" y="f401"/>
                  </a:cxn>
                  <a:cxn ang="f282">
                    <a:pos x="f403" y="f399"/>
                  </a:cxn>
                  <a:cxn ang="f282">
                    <a:pos x="f404" y="f405"/>
                  </a:cxn>
                  <a:cxn ang="f282">
                    <a:pos x="f404" y="f405"/>
                  </a:cxn>
                  <a:cxn ang="f282">
                    <a:pos x="f406" y="f407"/>
                  </a:cxn>
                  <a:cxn ang="f282">
                    <a:pos x="f408" y="f383"/>
                  </a:cxn>
                  <a:cxn ang="f282">
                    <a:pos x="f409" y="f410"/>
                  </a:cxn>
                  <a:cxn ang="f282">
                    <a:pos x="f411" y="f412"/>
                  </a:cxn>
                  <a:cxn ang="f282">
                    <a:pos x="f413" y="f380"/>
                  </a:cxn>
                  <a:cxn ang="f282">
                    <a:pos x="f414" y="f415"/>
                  </a:cxn>
                  <a:cxn ang="f282">
                    <a:pos x="f416" y="f417"/>
                  </a:cxn>
                  <a:cxn ang="f282">
                    <a:pos x="f418" y="f419"/>
                  </a:cxn>
                  <a:cxn ang="f282">
                    <a:pos x="f373" y="f420"/>
                  </a:cxn>
                  <a:cxn ang="f282">
                    <a:pos x="f421" y="f422"/>
                  </a:cxn>
                  <a:cxn ang="f282">
                    <a:pos x="f416" y="f423"/>
                  </a:cxn>
                  <a:cxn ang="f282">
                    <a:pos x="f424" y="f425"/>
                  </a:cxn>
                  <a:cxn ang="f282">
                    <a:pos x="f426" y="f427"/>
                  </a:cxn>
                  <a:cxn ang="f282">
                    <a:pos x="f408" y="f428"/>
                  </a:cxn>
                  <a:cxn ang="f282">
                    <a:pos x="f429" y="f430"/>
                  </a:cxn>
                  <a:cxn ang="f282">
                    <a:pos x="f406" y="f431"/>
                  </a:cxn>
                  <a:cxn ang="f282">
                    <a:pos x="f432" y="f433"/>
                  </a:cxn>
                  <a:cxn ang="f282">
                    <a:pos x="f434" y="f430"/>
                  </a:cxn>
                  <a:cxn ang="f282">
                    <a:pos x="f434" y="f435"/>
                  </a:cxn>
                  <a:cxn ang="f282">
                    <a:pos x="f436" y="f437"/>
                  </a:cxn>
                  <a:cxn ang="f282">
                    <a:pos x="f402" y="f438"/>
                  </a:cxn>
                  <a:cxn ang="f282">
                    <a:pos x="f400" y="f439"/>
                  </a:cxn>
                  <a:cxn ang="f282">
                    <a:pos x="f400" y="f440"/>
                  </a:cxn>
                  <a:cxn ang="f282">
                    <a:pos x="f441" y="f375"/>
                  </a:cxn>
                  <a:cxn ang="f282">
                    <a:pos x="f442" y="f375"/>
                  </a:cxn>
                  <a:cxn ang="f282">
                    <a:pos x="f443" y="f444"/>
                  </a:cxn>
                  <a:cxn ang="f282">
                    <a:pos x="f445" y="f444"/>
                  </a:cxn>
                  <a:cxn ang="f282">
                    <a:pos x="f446" y="f444"/>
                  </a:cxn>
                  <a:cxn ang="f282">
                    <a:pos x="f447" y="f439"/>
                  </a:cxn>
                  <a:cxn ang="f282">
                    <a:pos x="f448" y="f449"/>
                  </a:cxn>
                  <a:cxn ang="f282">
                    <a:pos x="f450" y="f430"/>
                  </a:cxn>
                  <a:cxn ang="f282">
                    <a:pos x="f451" y="f452"/>
                  </a:cxn>
                  <a:cxn ang="f282">
                    <a:pos x="f379" y="f430"/>
                  </a:cxn>
                  <a:cxn ang="f282">
                    <a:pos x="f453" y="f452"/>
                  </a:cxn>
                  <a:cxn ang="f282">
                    <a:pos x="f454" y="f431"/>
                  </a:cxn>
                  <a:cxn ang="f282">
                    <a:pos x="f455" y="f431"/>
                  </a:cxn>
                  <a:cxn ang="f282">
                    <a:pos x="f456" y="f425"/>
                  </a:cxn>
                  <a:cxn ang="f282">
                    <a:pos x="f457" y="f458"/>
                  </a:cxn>
                  <a:cxn ang="f282">
                    <a:pos x="f459" y="f460"/>
                  </a:cxn>
                  <a:cxn ang="f282">
                    <a:pos x="f374" y="f378"/>
                  </a:cxn>
                  <a:cxn ang="f282">
                    <a:pos x="f461" y="f462"/>
                  </a:cxn>
                  <a:cxn ang="f282">
                    <a:pos x="f456" y="f462"/>
                  </a:cxn>
                  <a:cxn ang="f282">
                    <a:pos x="f377" y="f378"/>
                  </a:cxn>
                </a:cxnLst>
                <a:rect l="f373" t="f376" r="f374" b="f375"/>
                <a:pathLst>
                  <a:path w="893" h="59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2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5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1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2"/>
                    </a:lnTo>
                    <a:lnTo>
                      <a:pt x="f34" y="f30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14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11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50"/>
                    </a:lnTo>
                    <a:lnTo>
                      <a:pt x="f5" y="f51"/>
                    </a:lnTo>
                    <a:lnTo>
                      <a:pt x="f52" y="f53"/>
                    </a:lnTo>
                    <a:lnTo>
                      <a:pt x="f47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39" y="f59"/>
                    </a:lnTo>
                    <a:lnTo>
                      <a:pt x="f60" y="f61"/>
                    </a:lnTo>
                    <a:lnTo>
                      <a:pt x="f37" y="f62"/>
                    </a:lnTo>
                    <a:lnTo>
                      <a:pt x="f63" y="f64"/>
                    </a:lnTo>
                    <a:lnTo>
                      <a:pt x="f65" y="f61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33" y="f69"/>
                    </a:lnTo>
                    <a:lnTo>
                      <a:pt x="f31" y="f70"/>
                    </a:lnTo>
                    <a:lnTo>
                      <a:pt x="f31" y="f71"/>
                    </a:lnTo>
                    <a:lnTo>
                      <a:pt x="f46" y="f7"/>
                    </a:lnTo>
                    <a:lnTo>
                      <a:pt x="f72" y="f7"/>
                    </a:lnTo>
                    <a:lnTo>
                      <a:pt x="f73" y="f74"/>
                    </a:lnTo>
                    <a:lnTo>
                      <a:pt x="f75" y="f74"/>
                    </a:lnTo>
                    <a:lnTo>
                      <a:pt x="f76" y="f74"/>
                    </a:lnTo>
                    <a:lnTo>
                      <a:pt x="f77" y="f70"/>
                    </a:lnTo>
                    <a:lnTo>
                      <a:pt x="f78" y="f79"/>
                    </a:lnTo>
                    <a:lnTo>
                      <a:pt x="f80" y="f61"/>
                    </a:lnTo>
                    <a:lnTo>
                      <a:pt x="f81" y="f82"/>
                    </a:lnTo>
                    <a:lnTo>
                      <a:pt x="f10" y="f61"/>
                    </a:lnTo>
                    <a:lnTo>
                      <a:pt x="f83" y="f82"/>
                    </a:lnTo>
                    <a:lnTo>
                      <a:pt x="f84" y="f62"/>
                    </a:lnTo>
                    <a:lnTo>
                      <a:pt x="f85" y="f62"/>
                    </a:lnTo>
                    <a:lnTo>
                      <a:pt x="f86" y="f56"/>
                    </a:lnTo>
                    <a:lnTo>
                      <a:pt x="f87" y="f88"/>
                    </a:lnTo>
                    <a:lnTo>
                      <a:pt x="f89" y="f90"/>
                    </a:lnTo>
                    <a:lnTo>
                      <a:pt x="f6" y="f9"/>
                    </a:lnTo>
                    <a:lnTo>
                      <a:pt x="f91" y="f92"/>
                    </a:lnTo>
                    <a:lnTo>
                      <a:pt x="f86" y="f92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0" name="Freeform 83"/>
              <p:cNvSpPr/>
              <p:nvPr/>
            </p:nvSpPr>
            <p:spPr>
              <a:xfrm>
                <a:off x="8230633" y="4182995"/>
                <a:ext cx="556494" cy="53062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54"/>
                  <a:gd name="f7" fmla="val 336"/>
                  <a:gd name="f8" fmla="val 270"/>
                  <a:gd name="f9" fmla="val 248"/>
                  <a:gd name="f10" fmla="val 253"/>
                  <a:gd name="f11" fmla="val 224"/>
                  <a:gd name="f12" fmla="val 278"/>
                  <a:gd name="f13" fmla="val 200"/>
                  <a:gd name="f14" fmla="val 184"/>
                  <a:gd name="f15" fmla="val 337"/>
                  <a:gd name="f16" fmla="val 152"/>
                  <a:gd name="f17" fmla="val 303"/>
                  <a:gd name="f18" fmla="val 120"/>
                  <a:gd name="f19" fmla="val 287"/>
                  <a:gd name="f20" fmla="val 88"/>
                  <a:gd name="f21" fmla="val 236"/>
                  <a:gd name="f22" fmla="val 72"/>
                  <a:gd name="f23" fmla="val 211"/>
                  <a:gd name="f24" fmla="val 24"/>
                  <a:gd name="f25" fmla="val 84"/>
                  <a:gd name="f26" fmla="val 59"/>
                  <a:gd name="f27" fmla="val 8"/>
                  <a:gd name="f28" fmla="val 32"/>
                  <a:gd name="f29" fmla="val 40"/>
                  <a:gd name="f30" fmla="val 34"/>
                  <a:gd name="f31" fmla="val 56"/>
                  <a:gd name="f32" fmla="val 67"/>
                  <a:gd name="f33" fmla="val 96"/>
                  <a:gd name="f34" fmla="val 118"/>
                  <a:gd name="f35" fmla="val 136"/>
                  <a:gd name="f36" fmla="val 160"/>
                  <a:gd name="f37" fmla="val 194"/>
                  <a:gd name="f38" fmla="val 208"/>
                  <a:gd name="f39" fmla="val 320"/>
                  <a:gd name="f40" fmla="val 312"/>
                  <a:gd name="f41" fmla="+- 0 0 -90"/>
                  <a:gd name="f42" fmla="*/ f3 1 354"/>
                  <a:gd name="f43" fmla="*/ f4 1 336"/>
                  <a:gd name="f44" fmla="+- f7 0 f5"/>
                  <a:gd name="f45" fmla="+- f6 0 f5"/>
                  <a:gd name="f46" fmla="*/ f41 f0 1"/>
                  <a:gd name="f47" fmla="*/ f45 1 354"/>
                  <a:gd name="f48" fmla="*/ f44 1 336"/>
                  <a:gd name="f49" fmla="*/ 270 f45 1"/>
                  <a:gd name="f50" fmla="*/ 248 f44 1"/>
                  <a:gd name="f51" fmla="*/ 253 f45 1"/>
                  <a:gd name="f52" fmla="*/ 224 f44 1"/>
                  <a:gd name="f53" fmla="*/ 278 f45 1"/>
                  <a:gd name="f54" fmla="*/ 200 f44 1"/>
                  <a:gd name="f55" fmla="*/ 354 f45 1"/>
                  <a:gd name="f56" fmla="*/ 184 f44 1"/>
                  <a:gd name="f57" fmla="*/ 337 f45 1"/>
                  <a:gd name="f58" fmla="*/ 152 f44 1"/>
                  <a:gd name="f59" fmla="*/ 303 f45 1"/>
                  <a:gd name="f60" fmla="*/ 120 f44 1"/>
                  <a:gd name="f61" fmla="*/ 287 f45 1"/>
                  <a:gd name="f62" fmla="*/ 88 f44 1"/>
                  <a:gd name="f63" fmla="*/ 236 f45 1"/>
                  <a:gd name="f64" fmla="*/ 72 f44 1"/>
                  <a:gd name="f65" fmla="*/ 211 f45 1"/>
                  <a:gd name="f66" fmla="*/ 24 f44 1"/>
                  <a:gd name="f67" fmla="*/ 152 f45 1"/>
                  <a:gd name="f68" fmla="*/ 84 f45 1"/>
                  <a:gd name="f69" fmla="*/ 0 f44 1"/>
                  <a:gd name="f70" fmla="*/ 59 f45 1"/>
                  <a:gd name="f71" fmla="*/ 8 f45 1"/>
                  <a:gd name="f72" fmla="*/ 32 f44 1"/>
                  <a:gd name="f73" fmla="*/ 0 f45 1"/>
                  <a:gd name="f74" fmla="*/ 40 f44 1"/>
                  <a:gd name="f75" fmla="*/ 34 f45 1"/>
                  <a:gd name="f76" fmla="*/ 56 f44 1"/>
                  <a:gd name="f77" fmla="*/ 67 f45 1"/>
                  <a:gd name="f78" fmla="*/ 96 f44 1"/>
                  <a:gd name="f79" fmla="*/ 118 f45 1"/>
                  <a:gd name="f80" fmla="*/ 136 f44 1"/>
                  <a:gd name="f81" fmla="*/ 160 f44 1"/>
                  <a:gd name="f82" fmla="*/ 194 f45 1"/>
                  <a:gd name="f83" fmla="*/ 208 f44 1"/>
                  <a:gd name="f84" fmla="*/ 320 f44 1"/>
                  <a:gd name="f85" fmla="*/ 336 f44 1"/>
                  <a:gd name="f86" fmla="*/ 312 f44 1"/>
                  <a:gd name="f87" fmla="*/ f46 1 f2"/>
                  <a:gd name="f88" fmla="*/ f49 1 354"/>
                  <a:gd name="f89" fmla="*/ f50 1 336"/>
                  <a:gd name="f90" fmla="*/ f51 1 354"/>
                  <a:gd name="f91" fmla="*/ f52 1 336"/>
                  <a:gd name="f92" fmla="*/ f53 1 354"/>
                  <a:gd name="f93" fmla="*/ f54 1 336"/>
                  <a:gd name="f94" fmla="*/ f55 1 354"/>
                  <a:gd name="f95" fmla="*/ f56 1 336"/>
                  <a:gd name="f96" fmla="*/ f57 1 354"/>
                  <a:gd name="f97" fmla="*/ f58 1 336"/>
                  <a:gd name="f98" fmla="*/ f59 1 354"/>
                  <a:gd name="f99" fmla="*/ f60 1 336"/>
                  <a:gd name="f100" fmla="*/ f61 1 354"/>
                  <a:gd name="f101" fmla="*/ f62 1 336"/>
                  <a:gd name="f102" fmla="*/ f63 1 354"/>
                  <a:gd name="f103" fmla="*/ f64 1 336"/>
                  <a:gd name="f104" fmla="*/ f65 1 354"/>
                  <a:gd name="f105" fmla="*/ f66 1 336"/>
                  <a:gd name="f106" fmla="*/ f67 1 354"/>
                  <a:gd name="f107" fmla="*/ f68 1 354"/>
                  <a:gd name="f108" fmla="*/ f69 1 336"/>
                  <a:gd name="f109" fmla="*/ f70 1 354"/>
                  <a:gd name="f110" fmla="*/ f71 1 354"/>
                  <a:gd name="f111" fmla="*/ f72 1 336"/>
                  <a:gd name="f112" fmla="*/ f73 1 354"/>
                  <a:gd name="f113" fmla="*/ f74 1 336"/>
                  <a:gd name="f114" fmla="*/ f75 1 354"/>
                  <a:gd name="f115" fmla="*/ f76 1 336"/>
                  <a:gd name="f116" fmla="*/ f77 1 354"/>
                  <a:gd name="f117" fmla="*/ f78 1 336"/>
                  <a:gd name="f118" fmla="*/ f79 1 354"/>
                  <a:gd name="f119" fmla="*/ f80 1 336"/>
                  <a:gd name="f120" fmla="*/ f81 1 336"/>
                  <a:gd name="f121" fmla="*/ f82 1 354"/>
                  <a:gd name="f122" fmla="*/ f83 1 336"/>
                  <a:gd name="f123" fmla="*/ f84 1 336"/>
                  <a:gd name="f124" fmla="*/ f85 1 336"/>
                  <a:gd name="f125" fmla="*/ f86 1 336"/>
                  <a:gd name="f126" fmla="+- f87 0 f1"/>
                  <a:gd name="f127" fmla="*/ f88 1 f47"/>
                  <a:gd name="f128" fmla="*/ f89 1 f48"/>
                  <a:gd name="f129" fmla="*/ f90 1 f47"/>
                  <a:gd name="f130" fmla="*/ f91 1 f48"/>
                  <a:gd name="f131" fmla="*/ f92 1 f47"/>
                  <a:gd name="f132" fmla="*/ f93 1 f48"/>
                  <a:gd name="f133" fmla="*/ f94 1 f47"/>
                  <a:gd name="f134" fmla="*/ f95 1 f48"/>
                  <a:gd name="f135" fmla="*/ f96 1 f47"/>
                  <a:gd name="f136" fmla="*/ f97 1 f48"/>
                  <a:gd name="f137" fmla="*/ f98 1 f47"/>
                  <a:gd name="f138" fmla="*/ f99 1 f48"/>
                  <a:gd name="f139" fmla="*/ f100 1 f47"/>
                  <a:gd name="f140" fmla="*/ f101 1 f48"/>
                  <a:gd name="f141" fmla="*/ f102 1 f47"/>
                  <a:gd name="f142" fmla="*/ f103 1 f48"/>
                  <a:gd name="f143" fmla="*/ f104 1 f47"/>
                  <a:gd name="f144" fmla="*/ f105 1 f48"/>
                  <a:gd name="f145" fmla="*/ f106 1 f47"/>
                  <a:gd name="f146" fmla="*/ f107 1 f47"/>
                  <a:gd name="f147" fmla="*/ f108 1 f48"/>
                  <a:gd name="f148" fmla="*/ f109 1 f47"/>
                  <a:gd name="f149" fmla="*/ f110 1 f47"/>
                  <a:gd name="f150" fmla="*/ f111 1 f48"/>
                  <a:gd name="f151" fmla="*/ f112 1 f47"/>
                  <a:gd name="f152" fmla="*/ f113 1 f48"/>
                  <a:gd name="f153" fmla="*/ f114 1 f47"/>
                  <a:gd name="f154" fmla="*/ f115 1 f48"/>
                  <a:gd name="f155" fmla="*/ f116 1 f47"/>
                  <a:gd name="f156" fmla="*/ f117 1 f48"/>
                  <a:gd name="f157" fmla="*/ f118 1 f47"/>
                  <a:gd name="f158" fmla="*/ f119 1 f48"/>
                  <a:gd name="f159" fmla="*/ f120 1 f48"/>
                  <a:gd name="f160" fmla="*/ f121 1 f47"/>
                  <a:gd name="f161" fmla="*/ f122 1 f48"/>
                  <a:gd name="f162" fmla="*/ f123 1 f48"/>
                  <a:gd name="f163" fmla="*/ f124 1 f48"/>
                  <a:gd name="f164" fmla="*/ f125 1 f48"/>
                  <a:gd name="f165" fmla="*/ f151 f42 1"/>
                  <a:gd name="f166" fmla="*/ f133 f42 1"/>
                  <a:gd name="f167" fmla="*/ f163 f43 1"/>
                  <a:gd name="f168" fmla="*/ f147 f43 1"/>
                  <a:gd name="f169" fmla="*/ f127 f42 1"/>
                  <a:gd name="f170" fmla="*/ f128 f43 1"/>
                  <a:gd name="f171" fmla="*/ f129 f42 1"/>
                  <a:gd name="f172" fmla="*/ f130 f43 1"/>
                  <a:gd name="f173" fmla="*/ f131 f42 1"/>
                  <a:gd name="f174" fmla="*/ f132 f43 1"/>
                  <a:gd name="f175" fmla="*/ f134 f43 1"/>
                  <a:gd name="f176" fmla="*/ f135 f42 1"/>
                  <a:gd name="f177" fmla="*/ f136 f43 1"/>
                  <a:gd name="f178" fmla="*/ f137 f42 1"/>
                  <a:gd name="f179" fmla="*/ f138 f43 1"/>
                  <a:gd name="f180" fmla="*/ f139 f42 1"/>
                  <a:gd name="f181" fmla="*/ f140 f43 1"/>
                  <a:gd name="f182" fmla="*/ f141 f42 1"/>
                  <a:gd name="f183" fmla="*/ f142 f43 1"/>
                  <a:gd name="f184" fmla="*/ f143 f42 1"/>
                  <a:gd name="f185" fmla="*/ f144 f43 1"/>
                  <a:gd name="f186" fmla="*/ f145 f42 1"/>
                  <a:gd name="f187" fmla="*/ f146 f42 1"/>
                  <a:gd name="f188" fmla="*/ f148 f42 1"/>
                  <a:gd name="f189" fmla="*/ f149 f42 1"/>
                  <a:gd name="f190" fmla="*/ f150 f43 1"/>
                  <a:gd name="f191" fmla="*/ f152 f43 1"/>
                  <a:gd name="f192" fmla="*/ f153 f42 1"/>
                  <a:gd name="f193" fmla="*/ f154 f43 1"/>
                  <a:gd name="f194" fmla="*/ f155 f42 1"/>
                  <a:gd name="f195" fmla="*/ f156 f43 1"/>
                  <a:gd name="f196" fmla="*/ f157 f42 1"/>
                  <a:gd name="f197" fmla="*/ f158 f43 1"/>
                  <a:gd name="f198" fmla="*/ f159 f43 1"/>
                  <a:gd name="f199" fmla="*/ f160 f42 1"/>
                  <a:gd name="f200" fmla="*/ f161 f43 1"/>
                  <a:gd name="f201" fmla="*/ f162 f43 1"/>
                  <a:gd name="f202" fmla="*/ f164 f4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26">
                    <a:pos x="f169" y="f170"/>
                  </a:cxn>
                  <a:cxn ang="f126">
                    <a:pos x="f171" y="f172"/>
                  </a:cxn>
                  <a:cxn ang="f126">
                    <a:pos x="f173" y="f174"/>
                  </a:cxn>
                  <a:cxn ang="f126">
                    <a:pos x="f166" y="f175"/>
                  </a:cxn>
                  <a:cxn ang="f126">
                    <a:pos x="f176" y="f177"/>
                  </a:cxn>
                  <a:cxn ang="f126">
                    <a:pos x="f178" y="f179"/>
                  </a:cxn>
                  <a:cxn ang="f126">
                    <a:pos x="f180" y="f181"/>
                  </a:cxn>
                  <a:cxn ang="f126">
                    <a:pos x="f182" y="f183"/>
                  </a:cxn>
                  <a:cxn ang="f126">
                    <a:pos x="f184" y="f185"/>
                  </a:cxn>
                  <a:cxn ang="f126">
                    <a:pos x="f186" y="f185"/>
                  </a:cxn>
                  <a:cxn ang="f126">
                    <a:pos x="f187" y="f168"/>
                  </a:cxn>
                  <a:cxn ang="f126">
                    <a:pos x="f188" y="f185"/>
                  </a:cxn>
                  <a:cxn ang="f126">
                    <a:pos x="f189" y="f190"/>
                  </a:cxn>
                  <a:cxn ang="f126">
                    <a:pos x="f165" y="f191"/>
                  </a:cxn>
                  <a:cxn ang="f126">
                    <a:pos x="f192" y="f193"/>
                  </a:cxn>
                  <a:cxn ang="f126">
                    <a:pos x="f194" y="f195"/>
                  </a:cxn>
                  <a:cxn ang="f126">
                    <a:pos x="f196" y="f197"/>
                  </a:cxn>
                  <a:cxn ang="f126">
                    <a:pos x="f186" y="f198"/>
                  </a:cxn>
                  <a:cxn ang="f126">
                    <a:pos x="f199" y="f200"/>
                  </a:cxn>
                  <a:cxn ang="f126">
                    <a:pos x="f199" y="f170"/>
                  </a:cxn>
                  <a:cxn ang="f126">
                    <a:pos x="f184" y="f201"/>
                  </a:cxn>
                  <a:cxn ang="f126">
                    <a:pos x="f182" y="f167"/>
                  </a:cxn>
                  <a:cxn ang="f126">
                    <a:pos x="f171" y="f202"/>
                  </a:cxn>
                  <a:cxn ang="f126">
                    <a:pos x="f169" y="f170"/>
                  </a:cxn>
                </a:cxnLst>
                <a:rect l="f165" t="f168" r="f166" b="f167"/>
                <a:pathLst>
                  <a:path w="354" h="336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6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16" y="f24"/>
                    </a:lnTo>
                    <a:lnTo>
                      <a:pt x="f25" y="f5"/>
                    </a:lnTo>
                    <a:lnTo>
                      <a:pt x="f26" y="f24"/>
                    </a:lnTo>
                    <a:lnTo>
                      <a:pt x="f27" y="f28"/>
                    </a:lnTo>
                    <a:lnTo>
                      <a:pt x="f5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16" y="f36"/>
                    </a:lnTo>
                    <a:lnTo>
                      <a:pt x="f37" y="f38"/>
                    </a:lnTo>
                    <a:lnTo>
                      <a:pt x="f37" y="f9"/>
                    </a:lnTo>
                    <a:lnTo>
                      <a:pt x="f23" y="f39"/>
                    </a:lnTo>
                    <a:lnTo>
                      <a:pt x="f21" y="f7"/>
                    </a:lnTo>
                    <a:lnTo>
                      <a:pt x="f10" y="f40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1" name="Freeform 84"/>
              <p:cNvSpPr/>
              <p:nvPr/>
            </p:nvSpPr>
            <p:spPr>
              <a:xfrm>
                <a:off x="6429064" y="3197537"/>
                <a:ext cx="1351967" cy="1035996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860"/>
                  <a:gd name="f8" fmla="val 656"/>
                  <a:gd name="f9" fmla="val 775"/>
                  <a:gd name="f10" fmla="val 560"/>
                  <a:gd name="f11" fmla="val 826"/>
                  <a:gd name="f12" fmla="val 464"/>
                  <a:gd name="f13" fmla="val 456"/>
                  <a:gd name="f14" fmla="val 851"/>
                  <a:gd name="f15" fmla="val 416"/>
                  <a:gd name="f16" fmla="val 817"/>
                  <a:gd name="f17" fmla="val 352"/>
                  <a:gd name="f18" fmla="val 792"/>
                  <a:gd name="f19" fmla="val 320"/>
                  <a:gd name="f20" fmla="val 784"/>
                  <a:gd name="f21" fmla="val 264"/>
                  <a:gd name="f22" fmla="val 750"/>
                  <a:gd name="f23" fmla="val 256"/>
                  <a:gd name="f24" fmla="val 232"/>
                  <a:gd name="f25" fmla="val 184"/>
                  <a:gd name="f26" fmla="val 104"/>
                  <a:gd name="f27" fmla="val 725"/>
                  <a:gd name="f28" fmla="val 40"/>
                  <a:gd name="f29" fmla="val 666"/>
                  <a:gd name="f30" fmla="val 16"/>
                  <a:gd name="f31" fmla="val 531"/>
                  <a:gd name="f32" fmla="val 447"/>
                  <a:gd name="f33" fmla="val 24"/>
                  <a:gd name="f34" fmla="val 405"/>
                  <a:gd name="f35" fmla="val 48"/>
                  <a:gd name="f36" fmla="val 362"/>
                  <a:gd name="f37" fmla="val 329"/>
                  <a:gd name="f38" fmla="val 295"/>
                  <a:gd name="f39" fmla="val 253"/>
                  <a:gd name="f40" fmla="val 8"/>
                  <a:gd name="f41" fmla="val 177"/>
                  <a:gd name="f42" fmla="val 169"/>
                  <a:gd name="f43" fmla="val 72"/>
                  <a:gd name="f44" fmla="val 126"/>
                  <a:gd name="f45" fmla="val 88"/>
                  <a:gd name="f46" fmla="val 25"/>
                  <a:gd name="f47" fmla="val 128"/>
                  <a:gd name="f48" fmla="val 9"/>
                  <a:gd name="f49" fmla="val 17"/>
                  <a:gd name="f50" fmla="val 176"/>
                  <a:gd name="f51" fmla="val 208"/>
                  <a:gd name="f52" fmla="val 51"/>
                  <a:gd name="f53" fmla="val 288"/>
                  <a:gd name="f54" fmla="val 76"/>
                  <a:gd name="f55" fmla="val 59"/>
                  <a:gd name="f56" fmla="val 400"/>
                  <a:gd name="f57" fmla="val 84"/>
                  <a:gd name="f58" fmla="val 432"/>
                  <a:gd name="f59" fmla="val 472"/>
                  <a:gd name="f60" fmla="val 496"/>
                  <a:gd name="f61" fmla="val 512"/>
                  <a:gd name="f62" fmla="val 211"/>
                  <a:gd name="f63" fmla="val 202"/>
                  <a:gd name="f64" fmla="val 544"/>
                  <a:gd name="f65" fmla="val 244"/>
                  <a:gd name="f66" fmla="val 576"/>
                  <a:gd name="f67" fmla="val 270"/>
                  <a:gd name="f68" fmla="val 536"/>
                  <a:gd name="f69" fmla="val 552"/>
                  <a:gd name="f70" fmla="val 337"/>
                  <a:gd name="f71" fmla="val 379"/>
                  <a:gd name="f72" fmla="val 584"/>
                  <a:gd name="f73" fmla="val 421"/>
                  <a:gd name="f74" fmla="val 592"/>
                  <a:gd name="f75" fmla="val 438"/>
                  <a:gd name="f76" fmla="val 624"/>
                  <a:gd name="f77" fmla="val 640"/>
                  <a:gd name="f78" fmla="val 497"/>
                  <a:gd name="f79" fmla="val 616"/>
                  <a:gd name="f80" fmla="val 523"/>
                  <a:gd name="f81" fmla="val 556"/>
                  <a:gd name="f82" fmla="val 581"/>
                  <a:gd name="f83" fmla="val 632"/>
                  <a:gd name="f84" fmla="val 615"/>
                  <a:gd name="f85" fmla="val 683"/>
                  <a:gd name="f86" fmla="val 708"/>
                  <a:gd name="f87" fmla="val 767"/>
                  <a:gd name="f88" fmla="val 758"/>
                  <a:gd name="f89" fmla="+- 0 0 -90"/>
                  <a:gd name="f90" fmla="*/ f4 1 860"/>
                  <a:gd name="f91" fmla="*/ f5 1 656"/>
                  <a:gd name="f92" fmla="+- f8 0 f6"/>
                  <a:gd name="f93" fmla="+- f7 0 f6"/>
                  <a:gd name="f94" fmla="*/ f89 f0 1"/>
                  <a:gd name="f95" fmla="*/ f93 1 860"/>
                  <a:gd name="f96" fmla="*/ f92 1 656"/>
                  <a:gd name="f97" fmla="*/ 775 f93 1"/>
                  <a:gd name="f98" fmla="*/ 560 f92 1"/>
                  <a:gd name="f99" fmla="*/ 826 f93 1"/>
                  <a:gd name="f100" fmla="*/ 464 f92 1"/>
                  <a:gd name="f101" fmla="*/ 860 f93 1"/>
                  <a:gd name="f102" fmla="*/ 456 f92 1"/>
                  <a:gd name="f103" fmla="*/ 851 f93 1"/>
                  <a:gd name="f104" fmla="*/ 416 f92 1"/>
                  <a:gd name="f105" fmla="*/ 817 f93 1"/>
                  <a:gd name="f106" fmla="*/ 352 f92 1"/>
                  <a:gd name="f107" fmla="*/ 792 f93 1"/>
                  <a:gd name="f108" fmla="*/ 320 f92 1"/>
                  <a:gd name="f109" fmla="*/ 784 f93 1"/>
                  <a:gd name="f110" fmla="*/ 264 f92 1"/>
                  <a:gd name="f111" fmla="*/ 750 f93 1"/>
                  <a:gd name="f112" fmla="*/ 256 f92 1"/>
                  <a:gd name="f113" fmla="*/ 232 f92 1"/>
                  <a:gd name="f114" fmla="*/ 184 f92 1"/>
                  <a:gd name="f115" fmla="*/ 104 f92 1"/>
                  <a:gd name="f116" fmla="*/ 725 f93 1"/>
                  <a:gd name="f117" fmla="*/ 40 f92 1"/>
                  <a:gd name="f118" fmla="*/ 666 f93 1"/>
                  <a:gd name="f119" fmla="*/ 16 f92 1"/>
                  <a:gd name="f120" fmla="*/ 531 f93 1"/>
                  <a:gd name="f121" fmla="*/ 447 f93 1"/>
                  <a:gd name="f122" fmla="*/ 24 f92 1"/>
                  <a:gd name="f123" fmla="*/ 405 f93 1"/>
                  <a:gd name="f124" fmla="*/ 48 f92 1"/>
                  <a:gd name="f125" fmla="*/ 362 f93 1"/>
                  <a:gd name="f126" fmla="*/ 329 f93 1"/>
                  <a:gd name="f127" fmla="*/ 295 f93 1"/>
                  <a:gd name="f128" fmla="*/ 0 f92 1"/>
                  <a:gd name="f129" fmla="*/ 253 f93 1"/>
                  <a:gd name="f130" fmla="*/ 8 f92 1"/>
                  <a:gd name="f131" fmla="*/ 177 f93 1"/>
                  <a:gd name="f132" fmla="*/ 169 f93 1"/>
                  <a:gd name="f133" fmla="*/ 72 f92 1"/>
                  <a:gd name="f134" fmla="*/ 126 f93 1"/>
                  <a:gd name="f135" fmla="*/ 88 f92 1"/>
                  <a:gd name="f136" fmla="*/ 25 f93 1"/>
                  <a:gd name="f137" fmla="*/ 128 f92 1"/>
                  <a:gd name="f138" fmla="*/ 9 f93 1"/>
                  <a:gd name="f139" fmla="*/ 17 f93 1"/>
                  <a:gd name="f140" fmla="*/ 176 f92 1"/>
                  <a:gd name="f141" fmla="*/ 208 f92 1"/>
                  <a:gd name="f142" fmla="*/ 0 f93 1"/>
                  <a:gd name="f143" fmla="*/ 51 f93 1"/>
                  <a:gd name="f144" fmla="*/ 288 f92 1"/>
                  <a:gd name="f145" fmla="*/ 76 f93 1"/>
                  <a:gd name="f146" fmla="*/ 360 f92 1"/>
                  <a:gd name="f147" fmla="*/ 59 f93 1"/>
                  <a:gd name="f148" fmla="*/ 400 f92 1"/>
                  <a:gd name="f149" fmla="*/ 84 f93 1"/>
                  <a:gd name="f150" fmla="*/ 432 f92 1"/>
                  <a:gd name="f151" fmla="*/ 472 f92 1"/>
                  <a:gd name="f152" fmla="*/ 496 f92 1"/>
                  <a:gd name="f153" fmla="*/ 512 f92 1"/>
                  <a:gd name="f154" fmla="*/ 211 f93 1"/>
                  <a:gd name="f155" fmla="*/ 202 f93 1"/>
                  <a:gd name="f156" fmla="*/ 544 f92 1"/>
                  <a:gd name="f157" fmla="*/ 244 f93 1"/>
                  <a:gd name="f158" fmla="*/ 576 f92 1"/>
                  <a:gd name="f159" fmla="*/ 270 f93 1"/>
                  <a:gd name="f160" fmla="*/ 536 f92 1"/>
                  <a:gd name="f161" fmla="*/ 320 f93 1"/>
                  <a:gd name="f162" fmla="*/ 552 f92 1"/>
                  <a:gd name="f163" fmla="*/ 337 f93 1"/>
                  <a:gd name="f164" fmla="*/ 379 f93 1"/>
                  <a:gd name="f165" fmla="*/ 584 f92 1"/>
                  <a:gd name="f166" fmla="*/ 421 f93 1"/>
                  <a:gd name="f167" fmla="*/ 592 f92 1"/>
                  <a:gd name="f168" fmla="*/ 438 f93 1"/>
                  <a:gd name="f169" fmla="*/ 624 f92 1"/>
                  <a:gd name="f170" fmla="*/ 464 f93 1"/>
                  <a:gd name="f171" fmla="*/ 640 f92 1"/>
                  <a:gd name="f172" fmla="*/ 497 f93 1"/>
                  <a:gd name="f173" fmla="*/ 616 f92 1"/>
                  <a:gd name="f174" fmla="*/ 523 f93 1"/>
                  <a:gd name="f175" fmla="*/ 656 f92 1"/>
                  <a:gd name="f176" fmla="*/ 556 f93 1"/>
                  <a:gd name="f177" fmla="*/ 581 f93 1"/>
                  <a:gd name="f178" fmla="*/ 632 f92 1"/>
                  <a:gd name="f179" fmla="*/ 615 f93 1"/>
                  <a:gd name="f180" fmla="*/ 640 f93 1"/>
                  <a:gd name="f181" fmla="*/ 683 f93 1"/>
                  <a:gd name="f182" fmla="*/ 708 f93 1"/>
                  <a:gd name="f183" fmla="*/ 767 f93 1"/>
                  <a:gd name="f184" fmla="*/ 758 f93 1"/>
                  <a:gd name="f185" fmla="*/ f94 1 f3"/>
                  <a:gd name="f186" fmla="*/ f97 1 860"/>
                  <a:gd name="f187" fmla="*/ f98 1 656"/>
                  <a:gd name="f188" fmla="*/ f99 1 860"/>
                  <a:gd name="f189" fmla="*/ f100 1 656"/>
                  <a:gd name="f190" fmla="*/ f101 1 860"/>
                  <a:gd name="f191" fmla="*/ f102 1 656"/>
                  <a:gd name="f192" fmla="*/ f103 1 860"/>
                  <a:gd name="f193" fmla="*/ f104 1 656"/>
                  <a:gd name="f194" fmla="*/ f105 1 860"/>
                  <a:gd name="f195" fmla="*/ f106 1 656"/>
                  <a:gd name="f196" fmla="*/ f107 1 860"/>
                  <a:gd name="f197" fmla="*/ f108 1 656"/>
                  <a:gd name="f198" fmla="*/ f109 1 860"/>
                  <a:gd name="f199" fmla="*/ f110 1 656"/>
                  <a:gd name="f200" fmla="*/ f111 1 860"/>
                  <a:gd name="f201" fmla="*/ f112 1 656"/>
                  <a:gd name="f202" fmla="*/ f113 1 656"/>
                  <a:gd name="f203" fmla="*/ f114 1 656"/>
                  <a:gd name="f204" fmla="*/ f115 1 656"/>
                  <a:gd name="f205" fmla="*/ f116 1 860"/>
                  <a:gd name="f206" fmla="*/ f117 1 656"/>
                  <a:gd name="f207" fmla="*/ f118 1 860"/>
                  <a:gd name="f208" fmla="*/ f119 1 656"/>
                  <a:gd name="f209" fmla="*/ f120 1 860"/>
                  <a:gd name="f210" fmla="*/ f121 1 860"/>
                  <a:gd name="f211" fmla="*/ f122 1 656"/>
                  <a:gd name="f212" fmla="*/ f123 1 860"/>
                  <a:gd name="f213" fmla="*/ f124 1 656"/>
                  <a:gd name="f214" fmla="*/ f125 1 860"/>
                  <a:gd name="f215" fmla="*/ f126 1 860"/>
                  <a:gd name="f216" fmla="*/ f127 1 860"/>
                  <a:gd name="f217" fmla="*/ f128 1 656"/>
                  <a:gd name="f218" fmla="*/ f129 1 860"/>
                  <a:gd name="f219" fmla="*/ f130 1 656"/>
                  <a:gd name="f220" fmla="*/ f131 1 860"/>
                  <a:gd name="f221" fmla="*/ f132 1 860"/>
                  <a:gd name="f222" fmla="*/ f133 1 656"/>
                  <a:gd name="f223" fmla="*/ f134 1 860"/>
                  <a:gd name="f224" fmla="*/ f135 1 656"/>
                  <a:gd name="f225" fmla="*/ f136 1 860"/>
                  <a:gd name="f226" fmla="*/ f137 1 656"/>
                  <a:gd name="f227" fmla="*/ f138 1 860"/>
                  <a:gd name="f228" fmla="*/ f139 1 860"/>
                  <a:gd name="f229" fmla="*/ f140 1 656"/>
                  <a:gd name="f230" fmla="*/ f141 1 656"/>
                  <a:gd name="f231" fmla="*/ f142 1 860"/>
                  <a:gd name="f232" fmla="*/ f143 1 860"/>
                  <a:gd name="f233" fmla="*/ f144 1 656"/>
                  <a:gd name="f234" fmla="*/ f145 1 860"/>
                  <a:gd name="f235" fmla="*/ f146 1 656"/>
                  <a:gd name="f236" fmla="*/ f147 1 860"/>
                  <a:gd name="f237" fmla="*/ f148 1 656"/>
                  <a:gd name="f238" fmla="*/ f149 1 860"/>
                  <a:gd name="f239" fmla="*/ f150 1 656"/>
                  <a:gd name="f240" fmla="*/ f151 1 656"/>
                  <a:gd name="f241" fmla="*/ f152 1 656"/>
                  <a:gd name="f242" fmla="*/ f153 1 656"/>
                  <a:gd name="f243" fmla="*/ f154 1 860"/>
                  <a:gd name="f244" fmla="*/ f155 1 860"/>
                  <a:gd name="f245" fmla="*/ f156 1 656"/>
                  <a:gd name="f246" fmla="*/ f157 1 860"/>
                  <a:gd name="f247" fmla="*/ f158 1 656"/>
                  <a:gd name="f248" fmla="*/ f159 1 860"/>
                  <a:gd name="f249" fmla="*/ f160 1 656"/>
                  <a:gd name="f250" fmla="*/ f161 1 860"/>
                  <a:gd name="f251" fmla="*/ f162 1 656"/>
                  <a:gd name="f252" fmla="*/ f163 1 860"/>
                  <a:gd name="f253" fmla="*/ f164 1 860"/>
                  <a:gd name="f254" fmla="*/ f165 1 656"/>
                  <a:gd name="f255" fmla="*/ f166 1 860"/>
                  <a:gd name="f256" fmla="*/ f167 1 656"/>
                  <a:gd name="f257" fmla="*/ f168 1 860"/>
                  <a:gd name="f258" fmla="*/ f169 1 656"/>
                  <a:gd name="f259" fmla="*/ f170 1 860"/>
                  <a:gd name="f260" fmla="*/ f171 1 656"/>
                  <a:gd name="f261" fmla="*/ f172 1 860"/>
                  <a:gd name="f262" fmla="*/ f173 1 656"/>
                  <a:gd name="f263" fmla="*/ f174 1 860"/>
                  <a:gd name="f264" fmla="*/ f175 1 656"/>
                  <a:gd name="f265" fmla="*/ f176 1 860"/>
                  <a:gd name="f266" fmla="*/ f177 1 860"/>
                  <a:gd name="f267" fmla="*/ f178 1 656"/>
                  <a:gd name="f268" fmla="*/ f179 1 860"/>
                  <a:gd name="f269" fmla="*/ f180 1 860"/>
                  <a:gd name="f270" fmla="*/ f181 1 860"/>
                  <a:gd name="f271" fmla="*/ f182 1 860"/>
                  <a:gd name="f272" fmla="*/ f183 1 860"/>
                  <a:gd name="f273" fmla="*/ f184 1 860"/>
                  <a:gd name="f274" fmla="+- f185 0 f1"/>
                  <a:gd name="f275" fmla="*/ f186 1 f95"/>
                  <a:gd name="f276" fmla="*/ f187 1 f96"/>
                  <a:gd name="f277" fmla="*/ f188 1 f95"/>
                  <a:gd name="f278" fmla="*/ f189 1 f96"/>
                  <a:gd name="f279" fmla="*/ f190 1 f95"/>
                  <a:gd name="f280" fmla="*/ f191 1 f96"/>
                  <a:gd name="f281" fmla="*/ f192 1 f95"/>
                  <a:gd name="f282" fmla="*/ f193 1 f96"/>
                  <a:gd name="f283" fmla="*/ f194 1 f95"/>
                  <a:gd name="f284" fmla="*/ f195 1 f96"/>
                  <a:gd name="f285" fmla="*/ f196 1 f95"/>
                  <a:gd name="f286" fmla="*/ f197 1 f96"/>
                  <a:gd name="f287" fmla="*/ f198 1 f95"/>
                  <a:gd name="f288" fmla="*/ f199 1 f96"/>
                  <a:gd name="f289" fmla="*/ f200 1 f95"/>
                  <a:gd name="f290" fmla="*/ f201 1 f96"/>
                  <a:gd name="f291" fmla="*/ f202 1 f96"/>
                  <a:gd name="f292" fmla="*/ f203 1 f96"/>
                  <a:gd name="f293" fmla="*/ f204 1 f96"/>
                  <a:gd name="f294" fmla="*/ f205 1 f95"/>
                  <a:gd name="f295" fmla="*/ f206 1 f96"/>
                  <a:gd name="f296" fmla="*/ f207 1 f95"/>
                  <a:gd name="f297" fmla="*/ f208 1 f96"/>
                  <a:gd name="f298" fmla="*/ f209 1 f95"/>
                  <a:gd name="f299" fmla="*/ f210 1 f95"/>
                  <a:gd name="f300" fmla="*/ f211 1 f96"/>
                  <a:gd name="f301" fmla="*/ f212 1 f95"/>
                  <a:gd name="f302" fmla="*/ f213 1 f96"/>
                  <a:gd name="f303" fmla="*/ f214 1 f95"/>
                  <a:gd name="f304" fmla="*/ f215 1 f95"/>
                  <a:gd name="f305" fmla="*/ f216 1 f95"/>
                  <a:gd name="f306" fmla="*/ f217 1 f96"/>
                  <a:gd name="f307" fmla="*/ f218 1 f95"/>
                  <a:gd name="f308" fmla="*/ f219 1 f96"/>
                  <a:gd name="f309" fmla="*/ f220 1 f95"/>
                  <a:gd name="f310" fmla="*/ f221 1 f95"/>
                  <a:gd name="f311" fmla="*/ f222 1 f96"/>
                  <a:gd name="f312" fmla="*/ f223 1 f95"/>
                  <a:gd name="f313" fmla="*/ f224 1 f96"/>
                  <a:gd name="f314" fmla="*/ f225 1 f95"/>
                  <a:gd name="f315" fmla="*/ f226 1 f96"/>
                  <a:gd name="f316" fmla="*/ f227 1 f95"/>
                  <a:gd name="f317" fmla="*/ f228 1 f95"/>
                  <a:gd name="f318" fmla="*/ f229 1 f96"/>
                  <a:gd name="f319" fmla="*/ f230 1 f96"/>
                  <a:gd name="f320" fmla="*/ f231 1 f95"/>
                  <a:gd name="f321" fmla="*/ f232 1 f95"/>
                  <a:gd name="f322" fmla="*/ f233 1 f96"/>
                  <a:gd name="f323" fmla="*/ f234 1 f95"/>
                  <a:gd name="f324" fmla="*/ f235 1 f96"/>
                  <a:gd name="f325" fmla="*/ f236 1 f95"/>
                  <a:gd name="f326" fmla="*/ f237 1 f96"/>
                  <a:gd name="f327" fmla="*/ f238 1 f95"/>
                  <a:gd name="f328" fmla="*/ f239 1 f96"/>
                  <a:gd name="f329" fmla="*/ f240 1 f96"/>
                  <a:gd name="f330" fmla="*/ f241 1 f96"/>
                  <a:gd name="f331" fmla="*/ f242 1 f96"/>
                  <a:gd name="f332" fmla="*/ f243 1 f95"/>
                  <a:gd name="f333" fmla="*/ f244 1 f95"/>
                  <a:gd name="f334" fmla="*/ f245 1 f96"/>
                  <a:gd name="f335" fmla="*/ f246 1 f95"/>
                  <a:gd name="f336" fmla="*/ f247 1 f96"/>
                  <a:gd name="f337" fmla="*/ f248 1 f95"/>
                  <a:gd name="f338" fmla="*/ f249 1 f96"/>
                  <a:gd name="f339" fmla="*/ f250 1 f95"/>
                  <a:gd name="f340" fmla="*/ f251 1 f96"/>
                  <a:gd name="f341" fmla="*/ f252 1 f95"/>
                  <a:gd name="f342" fmla="*/ f253 1 f95"/>
                  <a:gd name="f343" fmla="*/ f254 1 f96"/>
                  <a:gd name="f344" fmla="*/ f255 1 f95"/>
                  <a:gd name="f345" fmla="*/ f256 1 f96"/>
                  <a:gd name="f346" fmla="*/ f257 1 f95"/>
                  <a:gd name="f347" fmla="*/ f258 1 f96"/>
                  <a:gd name="f348" fmla="*/ f259 1 f95"/>
                  <a:gd name="f349" fmla="*/ f260 1 f96"/>
                  <a:gd name="f350" fmla="*/ f261 1 f95"/>
                  <a:gd name="f351" fmla="*/ f262 1 f96"/>
                  <a:gd name="f352" fmla="*/ f263 1 f95"/>
                  <a:gd name="f353" fmla="*/ f264 1 f96"/>
                  <a:gd name="f354" fmla="*/ f265 1 f95"/>
                  <a:gd name="f355" fmla="*/ f266 1 f95"/>
                  <a:gd name="f356" fmla="*/ f267 1 f96"/>
                  <a:gd name="f357" fmla="*/ f268 1 f95"/>
                  <a:gd name="f358" fmla="*/ f269 1 f95"/>
                  <a:gd name="f359" fmla="*/ f270 1 f95"/>
                  <a:gd name="f360" fmla="*/ f271 1 f95"/>
                  <a:gd name="f361" fmla="*/ f272 1 f95"/>
                  <a:gd name="f362" fmla="*/ f273 1 f95"/>
                  <a:gd name="f363" fmla="*/ f320 f90 1"/>
                  <a:gd name="f364" fmla="*/ f279 f90 1"/>
                  <a:gd name="f365" fmla="*/ f353 f91 1"/>
                  <a:gd name="f366" fmla="*/ f306 f91 1"/>
                  <a:gd name="f367" fmla="*/ f275 f90 1"/>
                  <a:gd name="f368" fmla="*/ f276 f91 1"/>
                  <a:gd name="f369" fmla="*/ f277 f90 1"/>
                  <a:gd name="f370" fmla="*/ f278 f91 1"/>
                  <a:gd name="f371" fmla="*/ f280 f91 1"/>
                  <a:gd name="f372" fmla="*/ f281 f90 1"/>
                  <a:gd name="f373" fmla="*/ f282 f91 1"/>
                  <a:gd name="f374" fmla="*/ f283 f90 1"/>
                  <a:gd name="f375" fmla="*/ f284 f91 1"/>
                  <a:gd name="f376" fmla="*/ f285 f90 1"/>
                  <a:gd name="f377" fmla="*/ f286 f91 1"/>
                  <a:gd name="f378" fmla="*/ f287 f90 1"/>
                  <a:gd name="f379" fmla="*/ f288 f91 1"/>
                  <a:gd name="f380" fmla="*/ f289 f90 1"/>
                  <a:gd name="f381" fmla="*/ f290 f91 1"/>
                  <a:gd name="f382" fmla="*/ f291 f91 1"/>
                  <a:gd name="f383" fmla="*/ f292 f91 1"/>
                  <a:gd name="f384" fmla="*/ f293 f91 1"/>
                  <a:gd name="f385" fmla="*/ f294 f90 1"/>
                  <a:gd name="f386" fmla="*/ f295 f91 1"/>
                  <a:gd name="f387" fmla="*/ f296 f90 1"/>
                  <a:gd name="f388" fmla="*/ f297 f91 1"/>
                  <a:gd name="f389" fmla="*/ f298 f90 1"/>
                  <a:gd name="f390" fmla="*/ f299 f90 1"/>
                  <a:gd name="f391" fmla="*/ f300 f91 1"/>
                  <a:gd name="f392" fmla="*/ f301 f90 1"/>
                  <a:gd name="f393" fmla="*/ f302 f91 1"/>
                  <a:gd name="f394" fmla="*/ f303 f90 1"/>
                  <a:gd name="f395" fmla="*/ f304 f90 1"/>
                  <a:gd name="f396" fmla="*/ f305 f90 1"/>
                  <a:gd name="f397" fmla="*/ f307 f90 1"/>
                  <a:gd name="f398" fmla="*/ f308 f91 1"/>
                  <a:gd name="f399" fmla="*/ f309 f90 1"/>
                  <a:gd name="f400" fmla="*/ f310 f90 1"/>
                  <a:gd name="f401" fmla="*/ f311 f91 1"/>
                  <a:gd name="f402" fmla="*/ f312 f90 1"/>
                  <a:gd name="f403" fmla="*/ f313 f91 1"/>
                  <a:gd name="f404" fmla="*/ f314 f90 1"/>
                  <a:gd name="f405" fmla="*/ f315 f91 1"/>
                  <a:gd name="f406" fmla="*/ f316 f90 1"/>
                  <a:gd name="f407" fmla="*/ f317 f90 1"/>
                  <a:gd name="f408" fmla="*/ f318 f91 1"/>
                  <a:gd name="f409" fmla="*/ f319 f91 1"/>
                  <a:gd name="f410" fmla="*/ f321 f90 1"/>
                  <a:gd name="f411" fmla="*/ f322 f91 1"/>
                  <a:gd name="f412" fmla="*/ f323 f90 1"/>
                  <a:gd name="f413" fmla="*/ f324 f91 1"/>
                  <a:gd name="f414" fmla="*/ f325 f90 1"/>
                  <a:gd name="f415" fmla="*/ f326 f91 1"/>
                  <a:gd name="f416" fmla="*/ f327 f90 1"/>
                  <a:gd name="f417" fmla="*/ f328 f91 1"/>
                  <a:gd name="f418" fmla="*/ f329 f91 1"/>
                  <a:gd name="f419" fmla="*/ f330 f91 1"/>
                  <a:gd name="f420" fmla="*/ f331 f91 1"/>
                  <a:gd name="f421" fmla="*/ f332 f90 1"/>
                  <a:gd name="f422" fmla="*/ f333 f90 1"/>
                  <a:gd name="f423" fmla="*/ f334 f91 1"/>
                  <a:gd name="f424" fmla="*/ f335 f90 1"/>
                  <a:gd name="f425" fmla="*/ f336 f91 1"/>
                  <a:gd name="f426" fmla="*/ f337 f90 1"/>
                  <a:gd name="f427" fmla="*/ f338 f91 1"/>
                  <a:gd name="f428" fmla="*/ f339 f90 1"/>
                  <a:gd name="f429" fmla="*/ f340 f91 1"/>
                  <a:gd name="f430" fmla="*/ f341 f90 1"/>
                  <a:gd name="f431" fmla="*/ f342 f90 1"/>
                  <a:gd name="f432" fmla="*/ f343 f91 1"/>
                  <a:gd name="f433" fmla="*/ f344 f90 1"/>
                  <a:gd name="f434" fmla="*/ f345 f91 1"/>
                  <a:gd name="f435" fmla="*/ f346 f90 1"/>
                  <a:gd name="f436" fmla="*/ f347 f91 1"/>
                  <a:gd name="f437" fmla="*/ f348 f90 1"/>
                  <a:gd name="f438" fmla="*/ f349 f91 1"/>
                  <a:gd name="f439" fmla="*/ f350 f90 1"/>
                  <a:gd name="f440" fmla="*/ f351 f91 1"/>
                  <a:gd name="f441" fmla="*/ f352 f90 1"/>
                  <a:gd name="f442" fmla="*/ f354 f90 1"/>
                  <a:gd name="f443" fmla="*/ f355 f90 1"/>
                  <a:gd name="f444" fmla="*/ f356 f91 1"/>
                  <a:gd name="f445" fmla="*/ f357 f90 1"/>
                  <a:gd name="f446" fmla="*/ f358 f90 1"/>
                  <a:gd name="f447" fmla="*/ f359 f90 1"/>
                  <a:gd name="f448" fmla="*/ f360 f90 1"/>
                  <a:gd name="f449" fmla="*/ f361 f90 1"/>
                  <a:gd name="f450" fmla="*/ f362 f9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4">
                    <a:pos x="f367" y="f368"/>
                  </a:cxn>
                  <a:cxn ang="f274">
                    <a:pos x="f369" y="f370"/>
                  </a:cxn>
                  <a:cxn ang="f274">
                    <a:pos x="f364" y="f371"/>
                  </a:cxn>
                  <a:cxn ang="f274">
                    <a:pos x="f372" y="f373"/>
                  </a:cxn>
                  <a:cxn ang="f274">
                    <a:pos x="f374" y="f375"/>
                  </a:cxn>
                  <a:cxn ang="f274">
                    <a:pos x="f376" y="f377"/>
                  </a:cxn>
                  <a:cxn ang="f274">
                    <a:pos x="f378" y="f379"/>
                  </a:cxn>
                  <a:cxn ang="f274">
                    <a:pos x="f380" y="f381"/>
                  </a:cxn>
                  <a:cxn ang="f274">
                    <a:pos x="f380" y="f382"/>
                  </a:cxn>
                  <a:cxn ang="f274">
                    <a:pos x="f376" y="f383"/>
                  </a:cxn>
                  <a:cxn ang="f274">
                    <a:pos x="f380" y="f384"/>
                  </a:cxn>
                  <a:cxn ang="f274">
                    <a:pos x="f385" y="f386"/>
                  </a:cxn>
                  <a:cxn ang="f274">
                    <a:pos x="f387" y="f388"/>
                  </a:cxn>
                  <a:cxn ang="f274">
                    <a:pos x="f389" y="f386"/>
                  </a:cxn>
                  <a:cxn ang="f274">
                    <a:pos x="f390" y="f391"/>
                  </a:cxn>
                  <a:cxn ang="f274">
                    <a:pos x="f392" y="f393"/>
                  </a:cxn>
                  <a:cxn ang="f274">
                    <a:pos x="f394" y="f386"/>
                  </a:cxn>
                  <a:cxn ang="f274">
                    <a:pos x="f395" y="f391"/>
                  </a:cxn>
                  <a:cxn ang="f274">
                    <a:pos x="f396" y="f366"/>
                  </a:cxn>
                  <a:cxn ang="f274">
                    <a:pos x="f397" y="f398"/>
                  </a:cxn>
                  <a:cxn ang="f274">
                    <a:pos x="f399" y="f386"/>
                  </a:cxn>
                  <a:cxn ang="f274">
                    <a:pos x="f400" y="f401"/>
                  </a:cxn>
                  <a:cxn ang="f274">
                    <a:pos x="f402" y="f403"/>
                  </a:cxn>
                  <a:cxn ang="f274">
                    <a:pos x="f404" y="f405"/>
                  </a:cxn>
                  <a:cxn ang="f274">
                    <a:pos x="f406" y="f405"/>
                  </a:cxn>
                  <a:cxn ang="f274">
                    <a:pos x="f407" y="f408"/>
                  </a:cxn>
                  <a:cxn ang="f274">
                    <a:pos x="f404" y="f409"/>
                  </a:cxn>
                  <a:cxn ang="f274">
                    <a:pos x="f363" y="f381"/>
                  </a:cxn>
                  <a:cxn ang="f274">
                    <a:pos x="f410" y="f411"/>
                  </a:cxn>
                  <a:cxn ang="f274">
                    <a:pos x="f410" y="f377"/>
                  </a:cxn>
                  <a:cxn ang="f274">
                    <a:pos x="f412" y="f413"/>
                  </a:cxn>
                  <a:cxn ang="f274">
                    <a:pos x="f414" y="f415"/>
                  </a:cxn>
                  <a:cxn ang="f274">
                    <a:pos x="f416" y="f417"/>
                  </a:cxn>
                  <a:cxn ang="f274">
                    <a:pos x="f416" y="f418"/>
                  </a:cxn>
                  <a:cxn ang="f274">
                    <a:pos x="f402" y="f419"/>
                  </a:cxn>
                  <a:cxn ang="f274">
                    <a:pos x="f400" y="f420"/>
                  </a:cxn>
                  <a:cxn ang="f274">
                    <a:pos x="f421" y="f420"/>
                  </a:cxn>
                  <a:cxn ang="f274">
                    <a:pos x="f422" y="f423"/>
                  </a:cxn>
                  <a:cxn ang="f274">
                    <a:pos x="f424" y="f425"/>
                  </a:cxn>
                  <a:cxn ang="f274">
                    <a:pos x="f426" y="f368"/>
                  </a:cxn>
                  <a:cxn ang="f274">
                    <a:pos x="f426" y="f427"/>
                  </a:cxn>
                  <a:cxn ang="f274">
                    <a:pos x="f428" y="f429"/>
                  </a:cxn>
                  <a:cxn ang="f274">
                    <a:pos x="f430" y="f425"/>
                  </a:cxn>
                  <a:cxn ang="f274">
                    <a:pos x="f431" y="f432"/>
                  </a:cxn>
                  <a:cxn ang="f274">
                    <a:pos x="f433" y="f434"/>
                  </a:cxn>
                  <a:cxn ang="f274">
                    <a:pos x="f435" y="f436"/>
                  </a:cxn>
                  <a:cxn ang="f274">
                    <a:pos x="f437" y="f438"/>
                  </a:cxn>
                  <a:cxn ang="f274">
                    <a:pos x="f439" y="f440"/>
                  </a:cxn>
                  <a:cxn ang="f274">
                    <a:pos x="f441" y="f438"/>
                  </a:cxn>
                  <a:cxn ang="f274">
                    <a:pos x="f389" y="f365"/>
                  </a:cxn>
                  <a:cxn ang="f274">
                    <a:pos x="f442" y="f365"/>
                  </a:cxn>
                  <a:cxn ang="f274">
                    <a:pos x="f443" y="f444"/>
                  </a:cxn>
                  <a:cxn ang="f274">
                    <a:pos x="f445" y="f444"/>
                  </a:cxn>
                  <a:cxn ang="f274">
                    <a:pos x="f446" y="f440"/>
                  </a:cxn>
                  <a:cxn ang="f274">
                    <a:pos x="f447" y="f440"/>
                  </a:cxn>
                  <a:cxn ang="f274">
                    <a:pos x="f448" y="f436"/>
                  </a:cxn>
                  <a:cxn ang="f274">
                    <a:pos x="f449" y="f444"/>
                  </a:cxn>
                  <a:cxn ang="f274">
                    <a:pos x="f450" y="f438"/>
                  </a:cxn>
                  <a:cxn ang="f274">
                    <a:pos x="f376" y="f444"/>
                  </a:cxn>
                  <a:cxn ang="f274">
                    <a:pos x="f367" y="f368"/>
                  </a:cxn>
                </a:cxnLst>
                <a:rect l="f363" t="f366" r="f364" b="f365"/>
                <a:pathLst>
                  <a:path w="860" h="656">
                    <a:moveTo>
                      <a:pt x="f9" y="f10"/>
                    </a:moveTo>
                    <a:lnTo>
                      <a:pt x="f11" y="f12"/>
                    </a:lnTo>
                    <a:lnTo>
                      <a:pt x="f7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2" y="f24"/>
                    </a:lnTo>
                    <a:lnTo>
                      <a:pt x="f18" y="f25"/>
                    </a:lnTo>
                    <a:lnTo>
                      <a:pt x="f22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28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28"/>
                    </a:lnTo>
                    <a:lnTo>
                      <a:pt x="f37" y="f33"/>
                    </a:lnTo>
                    <a:lnTo>
                      <a:pt x="f38" y="f6"/>
                    </a:lnTo>
                    <a:lnTo>
                      <a:pt x="f39" y="f40"/>
                    </a:lnTo>
                    <a:lnTo>
                      <a:pt x="f41" y="f28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7"/>
                    </a:lnTo>
                    <a:lnTo>
                      <a:pt x="f49" y="f50"/>
                    </a:lnTo>
                    <a:lnTo>
                      <a:pt x="f46" y="f51"/>
                    </a:lnTo>
                    <a:lnTo>
                      <a:pt x="f6" y="f23"/>
                    </a:lnTo>
                    <a:lnTo>
                      <a:pt x="f52" y="f53"/>
                    </a:lnTo>
                    <a:lnTo>
                      <a:pt x="f52" y="f19"/>
                    </a:lnTo>
                    <a:lnTo>
                      <a:pt x="f54" y="f2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7" y="f59"/>
                    </a:lnTo>
                    <a:lnTo>
                      <a:pt x="f44" y="f60"/>
                    </a:lnTo>
                    <a:lnTo>
                      <a:pt x="f42" y="f61"/>
                    </a:lnTo>
                    <a:lnTo>
                      <a:pt x="f62" y="f61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10"/>
                    </a:lnTo>
                    <a:lnTo>
                      <a:pt x="f67" y="f68"/>
                    </a:lnTo>
                    <a:lnTo>
                      <a:pt x="f19" y="f69"/>
                    </a:lnTo>
                    <a:lnTo>
                      <a:pt x="f70" y="f66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12" y="f77"/>
                    </a:lnTo>
                    <a:lnTo>
                      <a:pt x="f78" y="f79"/>
                    </a:lnTo>
                    <a:lnTo>
                      <a:pt x="f80" y="f77"/>
                    </a:lnTo>
                    <a:lnTo>
                      <a:pt x="f31" y="f8"/>
                    </a:lnTo>
                    <a:lnTo>
                      <a:pt x="f81" y="f8"/>
                    </a:lnTo>
                    <a:lnTo>
                      <a:pt x="f82" y="f83"/>
                    </a:lnTo>
                    <a:lnTo>
                      <a:pt x="f84" y="f83"/>
                    </a:lnTo>
                    <a:lnTo>
                      <a:pt x="f77" y="f79"/>
                    </a:lnTo>
                    <a:lnTo>
                      <a:pt x="f85" y="f79"/>
                    </a:lnTo>
                    <a:lnTo>
                      <a:pt x="f86" y="f76"/>
                    </a:lnTo>
                    <a:lnTo>
                      <a:pt x="f87" y="f83"/>
                    </a:lnTo>
                    <a:lnTo>
                      <a:pt x="f88" y="f77"/>
                    </a:lnTo>
                    <a:lnTo>
                      <a:pt x="f18" y="f83"/>
                    </a:lnTo>
                    <a:lnTo>
                      <a:pt x="f9" y="f1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2" name="Freeform 85"/>
              <p:cNvSpPr/>
              <p:nvPr/>
            </p:nvSpPr>
            <p:spPr>
              <a:xfrm>
                <a:off x="7131771" y="3096451"/>
                <a:ext cx="330125" cy="1768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0"/>
                  <a:gd name="f7" fmla="val 112"/>
                  <a:gd name="f8" fmla="val 168"/>
                  <a:gd name="f9" fmla="val 8"/>
                  <a:gd name="f10" fmla="val 109"/>
                  <a:gd name="f11" fmla="val 76"/>
                  <a:gd name="f12" fmla="val 67"/>
                  <a:gd name="f13" fmla="val 24"/>
                  <a:gd name="f14" fmla="val 42"/>
                  <a:gd name="f15" fmla="val 32"/>
                  <a:gd name="f16" fmla="val 48"/>
                  <a:gd name="f17" fmla="val 72"/>
                  <a:gd name="f18" fmla="val 96"/>
                  <a:gd name="f19" fmla="val 84"/>
                  <a:gd name="f20" fmla="val 88"/>
                  <a:gd name="f21" fmla="val 193"/>
                  <a:gd name="f22" fmla="val 16"/>
                  <a:gd name="f23" fmla="+- 0 0 -90"/>
                  <a:gd name="f24" fmla="*/ f3 1 210"/>
                  <a:gd name="f25" fmla="*/ f4 1 112"/>
                  <a:gd name="f26" fmla="+- f7 0 f5"/>
                  <a:gd name="f27" fmla="+- f6 0 f5"/>
                  <a:gd name="f28" fmla="*/ f23 f0 1"/>
                  <a:gd name="f29" fmla="*/ f27 1 210"/>
                  <a:gd name="f30" fmla="*/ f26 1 112"/>
                  <a:gd name="f31" fmla="*/ f28 1 f2"/>
                  <a:gd name="f32" fmla="*/ 168 1 f29"/>
                  <a:gd name="f33" fmla="*/ 8 1 f30"/>
                  <a:gd name="f34" fmla="*/ 109 1 f29"/>
                  <a:gd name="f35" fmla="*/ 76 1 f29"/>
                  <a:gd name="f36" fmla="*/ 0 1 f30"/>
                  <a:gd name="f37" fmla="*/ 67 1 f29"/>
                  <a:gd name="f38" fmla="*/ 24 1 f30"/>
                  <a:gd name="f39" fmla="*/ 42 1 f29"/>
                  <a:gd name="f40" fmla="*/ 32 1 f30"/>
                  <a:gd name="f41" fmla="*/ 8 1 f29"/>
                  <a:gd name="f42" fmla="*/ 48 1 f30"/>
                  <a:gd name="f43" fmla="*/ 72 1 f30"/>
                  <a:gd name="f44" fmla="*/ 0 1 f29"/>
                  <a:gd name="f45" fmla="*/ 96 1 f30"/>
                  <a:gd name="f46" fmla="*/ 84 1 f29"/>
                  <a:gd name="f47" fmla="*/ 112 1 f30"/>
                  <a:gd name="f48" fmla="*/ 210 1 f29"/>
                  <a:gd name="f49" fmla="*/ 88 1 f30"/>
                  <a:gd name="f50" fmla="*/ 193 1 f29"/>
                  <a:gd name="f51" fmla="*/ 16 1 f30"/>
                  <a:gd name="f52" fmla="*/ f6 1 f29"/>
                  <a:gd name="f53" fmla="*/ f7 1 f30"/>
                  <a:gd name="f54" fmla="+- f31 0 f1"/>
                  <a:gd name="f55" fmla="*/ f44 f24 1"/>
                  <a:gd name="f56" fmla="*/ f52 f24 1"/>
                  <a:gd name="f57" fmla="*/ f53 f25 1"/>
                  <a:gd name="f58" fmla="*/ f36 f25 1"/>
                  <a:gd name="f59" fmla="*/ f32 f24 1"/>
                  <a:gd name="f60" fmla="*/ f33 f25 1"/>
                  <a:gd name="f61" fmla="*/ f34 f24 1"/>
                  <a:gd name="f62" fmla="*/ f35 f24 1"/>
                  <a:gd name="f63" fmla="*/ f37 f24 1"/>
                  <a:gd name="f64" fmla="*/ f38 f25 1"/>
                  <a:gd name="f65" fmla="*/ f39 f24 1"/>
                  <a:gd name="f66" fmla="*/ f40 f25 1"/>
                  <a:gd name="f67" fmla="*/ f41 f24 1"/>
                  <a:gd name="f68" fmla="*/ f42 f25 1"/>
                  <a:gd name="f69" fmla="*/ f43 f25 1"/>
                  <a:gd name="f70" fmla="*/ f45 f25 1"/>
                  <a:gd name="f71" fmla="*/ f46 f24 1"/>
                  <a:gd name="f72" fmla="*/ f47 f25 1"/>
                  <a:gd name="f73" fmla="*/ f48 f24 1"/>
                  <a:gd name="f74" fmla="*/ f49 f25 1"/>
                  <a:gd name="f75" fmla="*/ f50 f24 1"/>
                  <a:gd name="f76" fmla="*/ f51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54">
                    <a:pos x="f59" y="f60"/>
                  </a:cxn>
                  <a:cxn ang="f54">
                    <a:pos x="f61" y="f60"/>
                  </a:cxn>
                  <a:cxn ang="f54">
                    <a:pos x="f62" y="f58"/>
                  </a:cxn>
                  <a:cxn ang="f54">
                    <a:pos x="f63" y="f64"/>
                  </a:cxn>
                  <a:cxn ang="f54">
                    <a:pos x="f65" y="f66"/>
                  </a:cxn>
                  <a:cxn ang="f54">
                    <a:pos x="f67" y="f68"/>
                  </a:cxn>
                  <a:cxn ang="f54">
                    <a:pos x="f67" y="f69"/>
                  </a:cxn>
                  <a:cxn ang="f54">
                    <a:pos x="f55" y="f70"/>
                  </a:cxn>
                  <a:cxn ang="f54">
                    <a:pos x="f71" y="f72"/>
                  </a:cxn>
                  <a:cxn ang="f54">
                    <a:pos x="f73" y="f74"/>
                  </a:cxn>
                  <a:cxn ang="f54">
                    <a:pos x="f75" y="f76"/>
                  </a:cxn>
                  <a:cxn ang="f54">
                    <a:pos x="f59" y="f60"/>
                  </a:cxn>
                </a:cxnLst>
                <a:rect l="f55" t="f58" r="f56" b="f57"/>
                <a:pathLst>
                  <a:path w="210" h="112">
                    <a:moveTo>
                      <a:pt x="f8" y="f9"/>
                    </a:moveTo>
                    <a:lnTo>
                      <a:pt x="f10" y="f9"/>
                    </a:lnTo>
                    <a:lnTo>
                      <a:pt x="f11" y="f5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9" y="f16"/>
                    </a:lnTo>
                    <a:lnTo>
                      <a:pt x="f9" y="f17"/>
                    </a:lnTo>
                    <a:lnTo>
                      <a:pt x="f5" y="f18"/>
                    </a:lnTo>
                    <a:lnTo>
                      <a:pt x="f19" y="f7"/>
                    </a:lnTo>
                    <a:lnTo>
                      <a:pt x="f6" y="f20"/>
                    </a:lnTo>
                    <a:lnTo>
                      <a:pt x="f21" y="f2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3" name="Freeform 86"/>
              <p:cNvSpPr/>
              <p:nvPr/>
            </p:nvSpPr>
            <p:spPr>
              <a:xfrm>
                <a:off x="6429064" y="3197537"/>
                <a:ext cx="1351967" cy="1035996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860"/>
                  <a:gd name="f8" fmla="val 656"/>
                  <a:gd name="f9" fmla="val 775"/>
                  <a:gd name="f10" fmla="val 560"/>
                  <a:gd name="f11" fmla="val 826"/>
                  <a:gd name="f12" fmla="val 464"/>
                  <a:gd name="f13" fmla="val 456"/>
                  <a:gd name="f14" fmla="val 851"/>
                  <a:gd name="f15" fmla="val 416"/>
                  <a:gd name="f16" fmla="val 817"/>
                  <a:gd name="f17" fmla="val 352"/>
                  <a:gd name="f18" fmla="val 792"/>
                  <a:gd name="f19" fmla="val 320"/>
                  <a:gd name="f20" fmla="val 784"/>
                  <a:gd name="f21" fmla="val 264"/>
                  <a:gd name="f22" fmla="val 750"/>
                  <a:gd name="f23" fmla="val 256"/>
                  <a:gd name="f24" fmla="val 232"/>
                  <a:gd name="f25" fmla="val 184"/>
                  <a:gd name="f26" fmla="val 104"/>
                  <a:gd name="f27" fmla="val 725"/>
                  <a:gd name="f28" fmla="val 40"/>
                  <a:gd name="f29" fmla="val 666"/>
                  <a:gd name="f30" fmla="val 16"/>
                  <a:gd name="f31" fmla="val 531"/>
                  <a:gd name="f32" fmla="val 447"/>
                  <a:gd name="f33" fmla="val 24"/>
                  <a:gd name="f34" fmla="val 405"/>
                  <a:gd name="f35" fmla="val 48"/>
                  <a:gd name="f36" fmla="val 362"/>
                  <a:gd name="f37" fmla="val 329"/>
                  <a:gd name="f38" fmla="val 295"/>
                  <a:gd name="f39" fmla="val 253"/>
                  <a:gd name="f40" fmla="val 8"/>
                  <a:gd name="f41" fmla="val 177"/>
                  <a:gd name="f42" fmla="val 169"/>
                  <a:gd name="f43" fmla="val 72"/>
                  <a:gd name="f44" fmla="val 126"/>
                  <a:gd name="f45" fmla="val 88"/>
                  <a:gd name="f46" fmla="val 25"/>
                  <a:gd name="f47" fmla="val 128"/>
                  <a:gd name="f48" fmla="val 9"/>
                  <a:gd name="f49" fmla="val 17"/>
                  <a:gd name="f50" fmla="val 176"/>
                  <a:gd name="f51" fmla="val 208"/>
                  <a:gd name="f52" fmla="val 51"/>
                  <a:gd name="f53" fmla="val 288"/>
                  <a:gd name="f54" fmla="val 76"/>
                  <a:gd name="f55" fmla="val 59"/>
                  <a:gd name="f56" fmla="val 400"/>
                  <a:gd name="f57" fmla="val 84"/>
                  <a:gd name="f58" fmla="val 432"/>
                  <a:gd name="f59" fmla="val 472"/>
                  <a:gd name="f60" fmla="val 496"/>
                  <a:gd name="f61" fmla="val 512"/>
                  <a:gd name="f62" fmla="val 211"/>
                  <a:gd name="f63" fmla="val 202"/>
                  <a:gd name="f64" fmla="val 544"/>
                  <a:gd name="f65" fmla="val 244"/>
                  <a:gd name="f66" fmla="val 576"/>
                  <a:gd name="f67" fmla="val 270"/>
                  <a:gd name="f68" fmla="val 536"/>
                  <a:gd name="f69" fmla="val 552"/>
                  <a:gd name="f70" fmla="val 337"/>
                  <a:gd name="f71" fmla="val 379"/>
                  <a:gd name="f72" fmla="val 584"/>
                  <a:gd name="f73" fmla="val 421"/>
                  <a:gd name="f74" fmla="val 592"/>
                  <a:gd name="f75" fmla="val 438"/>
                  <a:gd name="f76" fmla="val 624"/>
                  <a:gd name="f77" fmla="val 640"/>
                  <a:gd name="f78" fmla="val 497"/>
                  <a:gd name="f79" fmla="val 616"/>
                  <a:gd name="f80" fmla="val 523"/>
                  <a:gd name="f81" fmla="val 556"/>
                  <a:gd name="f82" fmla="val 581"/>
                  <a:gd name="f83" fmla="val 632"/>
                  <a:gd name="f84" fmla="val 615"/>
                  <a:gd name="f85" fmla="val 683"/>
                  <a:gd name="f86" fmla="val 708"/>
                  <a:gd name="f87" fmla="val 767"/>
                  <a:gd name="f88" fmla="val 758"/>
                  <a:gd name="f89" fmla="+- 0 0 -90"/>
                  <a:gd name="f90" fmla="*/ f4 1 860"/>
                  <a:gd name="f91" fmla="*/ f5 1 656"/>
                  <a:gd name="f92" fmla="+- f8 0 f6"/>
                  <a:gd name="f93" fmla="+- f7 0 f6"/>
                  <a:gd name="f94" fmla="*/ f89 f0 1"/>
                  <a:gd name="f95" fmla="*/ f93 1 860"/>
                  <a:gd name="f96" fmla="*/ f92 1 656"/>
                  <a:gd name="f97" fmla="*/ 775 f93 1"/>
                  <a:gd name="f98" fmla="*/ 560 f92 1"/>
                  <a:gd name="f99" fmla="*/ 826 f93 1"/>
                  <a:gd name="f100" fmla="*/ 464 f92 1"/>
                  <a:gd name="f101" fmla="*/ 860 f93 1"/>
                  <a:gd name="f102" fmla="*/ 456 f92 1"/>
                  <a:gd name="f103" fmla="*/ 851 f93 1"/>
                  <a:gd name="f104" fmla="*/ 416 f92 1"/>
                  <a:gd name="f105" fmla="*/ 817 f93 1"/>
                  <a:gd name="f106" fmla="*/ 352 f92 1"/>
                  <a:gd name="f107" fmla="*/ 792 f93 1"/>
                  <a:gd name="f108" fmla="*/ 320 f92 1"/>
                  <a:gd name="f109" fmla="*/ 784 f93 1"/>
                  <a:gd name="f110" fmla="*/ 264 f92 1"/>
                  <a:gd name="f111" fmla="*/ 750 f93 1"/>
                  <a:gd name="f112" fmla="*/ 256 f92 1"/>
                  <a:gd name="f113" fmla="*/ 232 f92 1"/>
                  <a:gd name="f114" fmla="*/ 184 f92 1"/>
                  <a:gd name="f115" fmla="*/ 104 f92 1"/>
                  <a:gd name="f116" fmla="*/ 725 f93 1"/>
                  <a:gd name="f117" fmla="*/ 40 f92 1"/>
                  <a:gd name="f118" fmla="*/ 666 f93 1"/>
                  <a:gd name="f119" fmla="*/ 16 f92 1"/>
                  <a:gd name="f120" fmla="*/ 531 f93 1"/>
                  <a:gd name="f121" fmla="*/ 447 f93 1"/>
                  <a:gd name="f122" fmla="*/ 24 f92 1"/>
                  <a:gd name="f123" fmla="*/ 405 f93 1"/>
                  <a:gd name="f124" fmla="*/ 48 f92 1"/>
                  <a:gd name="f125" fmla="*/ 362 f93 1"/>
                  <a:gd name="f126" fmla="*/ 329 f93 1"/>
                  <a:gd name="f127" fmla="*/ 295 f93 1"/>
                  <a:gd name="f128" fmla="*/ 0 f92 1"/>
                  <a:gd name="f129" fmla="*/ 253 f93 1"/>
                  <a:gd name="f130" fmla="*/ 8 f92 1"/>
                  <a:gd name="f131" fmla="*/ 177 f93 1"/>
                  <a:gd name="f132" fmla="*/ 169 f93 1"/>
                  <a:gd name="f133" fmla="*/ 72 f92 1"/>
                  <a:gd name="f134" fmla="*/ 126 f93 1"/>
                  <a:gd name="f135" fmla="*/ 88 f92 1"/>
                  <a:gd name="f136" fmla="*/ 25 f93 1"/>
                  <a:gd name="f137" fmla="*/ 128 f92 1"/>
                  <a:gd name="f138" fmla="*/ 9 f93 1"/>
                  <a:gd name="f139" fmla="*/ 17 f93 1"/>
                  <a:gd name="f140" fmla="*/ 176 f92 1"/>
                  <a:gd name="f141" fmla="*/ 208 f92 1"/>
                  <a:gd name="f142" fmla="*/ 0 f93 1"/>
                  <a:gd name="f143" fmla="*/ 51 f93 1"/>
                  <a:gd name="f144" fmla="*/ 288 f92 1"/>
                  <a:gd name="f145" fmla="*/ 76 f93 1"/>
                  <a:gd name="f146" fmla="*/ 360 f92 1"/>
                  <a:gd name="f147" fmla="*/ 59 f93 1"/>
                  <a:gd name="f148" fmla="*/ 400 f92 1"/>
                  <a:gd name="f149" fmla="*/ 84 f93 1"/>
                  <a:gd name="f150" fmla="*/ 432 f92 1"/>
                  <a:gd name="f151" fmla="*/ 472 f92 1"/>
                  <a:gd name="f152" fmla="*/ 496 f92 1"/>
                  <a:gd name="f153" fmla="*/ 512 f92 1"/>
                  <a:gd name="f154" fmla="*/ 211 f93 1"/>
                  <a:gd name="f155" fmla="*/ 202 f93 1"/>
                  <a:gd name="f156" fmla="*/ 544 f92 1"/>
                  <a:gd name="f157" fmla="*/ 244 f93 1"/>
                  <a:gd name="f158" fmla="*/ 576 f92 1"/>
                  <a:gd name="f159" fmla="*/ 270 f93 1"/>
                  <a:gd name="f160" fmla="*/ 536 f92 1"/>
                  <a:gd name="f161" fmla="*/ 320 f93 1"/>
                  <a:gd name="f162" fmla="*/ 552 f92 1"/>
                  <a:gd name="f163" fmla="*/ 337 f93 1"/>
                  <a:gd name="f164" fmla="*/ 379 f93 1"/>
                  <a:gd name="f165" fmla="*/ 584 f92 1"/>
                  <a:gd name="f166" fmla="*/ 421 f93 1"/>
                  <a:gd name="f167" fmla="*/ 592 f92 1"/>
                  <a:gd name="f168" fmla="*/ 438 f93 1"/>
                  <a:gd name="f169" fmla="*/ 624 f92 1"/>
                  <a:gd name="f170" fmla="*/ 464 f93 1"/>
                  <a:gd name="f171" fmla="*/ 640 f92 1"/>
                  <a:gd name="f172" fmla="*/ 497 f93 1"/>
                  <a:gd name="f173" fmla="*/ 616 f92 1"/>
                  <a:gd name="f174" fmla="*/ 523 f93 1"/>
                  <a:gd name="f175" fmla="*/ 656 f92 1"/>
                  <a:gd name="f176" fmla="*/ 556 f93 1"/>
                  <a:gd name="f177" fmla="*/ 581 f93 1"/>
                  <a:gd name="f178" fmla="*/ 632 f92 1"/>
                  <a:gd name="f179" fmla="*/ 615 f93 1"/>
                  <a:gd name="f180" fmla="*/ 640 f93 1"/>
                  <a:gd name="f181" fmla="*/ 683 f93 1"/>
                  <a:gd name="f182" fmla="*/ 708 f93 1"/>
                  <a:gd name="f183" fmla="*/ 767 f93 1"/>
                  <a:gd name="f184" fmla="*/ 758 f93 1"/>
                  <a:gd name="f185" fmla="*/ f94 1 f3"/>
                  <a:gd name="f186" fmla="*/ f97 1 860"/>
                  <a:gd name="f187" fmla="*/ f98 1 656"/>
                  <a:gd name="f188" fmla="*/ f99 1 860"/>
                  <a:gd name="f189" fmla="*/ f100 1 656"/>
                  <a:gd name="f190" fmla="*/ f101 1 860"/>
                  <a:gd name="f191" fmla="*/ f102 1 656"/>
                  <a:gd name="f192" fmla="*/ f103 1 860"/>
                  <a:gd name="f193" fmla="*/ f104 1 656"/>
                  <a:gd name="f194" fmla="*/ f105 1 860"/>
                  <a:gd name="f195" fmla="*/ f106 1 656"/>
                  <a:gd name="f196" fmla="*/ f107 1 860"/>
                  <a:gd name="f197" fmla="*/ f108 1 656"/>
                  <a:gd name="f198" fmla="*/ f109 1 860"/>
                  <a:gd name="f199" fmla="*/ f110 1 656"/>
                  <a:gd name="f200" fmla="*/ f111 1 860"/>
                  <a:gd name="f201" fmla="*/ f112 1 656"/>
                  <a:gd name="f202" fmla="*/ f113 1 656"/>
                  <a:gd name="f203" fmla="*/ f114 1 656"/>
                  <a:gd name="f204" fmla="*/ f115 1 656"/>
                  <a:gd name="f205" fmla="*/ f116 1 860"/>
                  <a:gd name="f206" fmla="*/ f117 1 656"/>
                  <a:gd name="f207" fmla="*/ f118 1 860"/>
                  <a:gd name="f208" fmla="*/ f119 1 656"/>
                  <a:gd name="f209" fmla="*/ f120 1 860"/>
                  <a:gd name="f210" fmla="*/ f121 1 860"/>
                  <a:gd name="f211" fmla="*/ f122 1 656"/>
                  <a:gd name="f212" fmla="*/ f123 1 860"/>
                  <a:gd name="f213" fmla="*/ f124 1 656"/>
                  <a:gd name="f214" fmla="*/ f125 1 860"/>
                  <a:gd name="f215" fmla="*/ f126 1 860"/>
                  <a:gd name="f216" fmla="*/ f127 1 860"/>
                  <a:gd name="f217" fmla="*/ f128 1 656"/>
                  <a:gd name="f218" fmla="*/ f129 1 860"/>
                  <a:gd name="f219" fmla="*/ f130 1 656"/>
                  <a:gd name="f220" fmla="*/ f131 1 860"/>
                  <a:gd name="f221" fmla="*/ f132 1 860"/>
                  <a:gd name="f222" fmla="*/ f133 1 656"/>
                  <a:gd name="f223" fmla="*/ f134 1 860"/>
                  <a:gd name="f224" fmla="*/ f135 1 656"/>
                  <a:gd name="f225" fmla="*/ f136 1 860"/>
                  <a:gd name="f226" fmla="*/ f137 1 656"/>
                  <a:gd name="f227" fmla="*/ f138 1 860"/>
                  <a:gd name="f228" fmla="*/ f139 1 860"/>
                  <a:gd name="f229" fmla="*/ f140 1 656"/>
                  <a:gd name="f230" fmla="*/ f141 1 656"/>
                  <a:gd name="f231" fmla="*/ f142 1 860"/>
                  <a:gd name="f232" fmla="*/ f143 1 860"/>
                  <a:gd name="f233" fmla="*/ f144 1 656"/>
                  <a:gd name="f234" fmla="*/ f145 1 860"/>
                  <a:gd name="f235" fmla="*/ f146 1 656"/>
                  <a:gd name="f236" fmla="*/ f147 1 860"/>
                  <a:gd name="f237" fmla="*/ f148 1 656"/>
                  <a:gd name="f238" fmla="*/ f149 1 860"/>
                  <a:gd name="f239" fmla="*/ f150 1 656"/>
                  <a:gd name="f240" fmla="*/ f151 1 656"/>
                  <a:gd name="f241" fmla="*/ f152 1 656"/>
                  <a:gd name="f242" fmla="*/ f153 1 656"/>
                  <a:gd name="f243" fmla="*/ f154 1 860"/>
                  <a:gd name="f244" fmla="*/ f155 1 860"/>
                  <a:gd name="f245" fmla="*/ f156 1 656"/>
                  <a:gd name="f246" fmla="*/ f157 1 860"/>
                  <a:gd name="f247" fmla="*/ f158 1 656"/>
                  <a:gd name="f248" fmla="*/ f159 1 860"/>
                  <a:gd name="f249" fmla="*/ f160 1 656"/>
                  <a:gd name="f250" fmla="*/ f161 1 860"/>
                  <a:gd name="f251" fmla="*/ f162 1 656"/>
                  <a:gd name="f252" fmla="*/ f163 1 860"/>
                  <a:gd name="f253" fmla="*/ f164 1 860"/>
                  <a:gd name="f254" fmla="*/ f165 1 656"/>
                  <a:gd name="f255" fmla="*/ f166 1 860"/>
                  <a:gd name="f256" fmla="*/ f167 1 656"/>
                  <a:gd name="f257" fmla="*/ f168 1 860"/>
                  <a:gd name="f258" fmla="*/ f169 1 656"/>
                  <a:gd name="f259" fmla="*/ f170 1 860"/>
                  <a:gd name="f260" fmla="*/ f171 1 656"/>
                  <a:gd name="f261" fmla="*/ f172 1 860"/>
                  <a:gd name="f262" fmla="*/ f173 1 656"/>
                  <a:gd name="f263" fmla="*/ f174 1 860"/>
                  <a:gd name="f264" fmla="*/ f175 1 656"/>
                  <a:gd name="f265" fmla="*/ f176 1 860"/>
                  <a:gd name="f266" fmla="*/ f177 1 860"/>
                  <a:gd name="f267" fmla="*/ f178 1 656"/>
                  <a:gd name="f268" fmla="*/ f179 1 860"/>
                  <a:gd name="f269" fmla="*/ f180 1 860"/>
                  <a:gd name="f270" fmla="*/ f181 1 860"/>
                  <a:gd name="f271" fmla="*/ f182 1 860"/>
                  <a:gd name="f272" fmla="*/ f183 1 860"/>
                  <a:gd name="f273" fmla="*/ f184 1 860"/>
                  <a:gd name="f274" fmla="+- f185 0 f1"/>
                  <a:gd name="f275" fmla="*/ f186 1 f95"/>
                  <a:gd name="f276" fmla="*/ f187 1 f96"/>
                  <a:gd name="f277" fmla="*/ f188 1 f95"/>
                  <a:gd name="f278" fmla="*/ f189 1 f96"/>
                  <a:gd name="f279" fmla="*/ f190 1 f95"/>
                  <a:gd name="f280" fmla="*/ f191 1 f96"/>
                  <a:gd name="f281" fmla="*/ f192 1 f95"/>
                  <a:gd name="f282" fmla="*/ f193 1 f96"/>
                  <a:gd name="f283" fmla="*/ f194 1 f95"/>
                  <a:gd name="f284" fmla="*/ f195 1 f96"/>
                  <a:gd name="f285" fmla="*/ f196 1 f95"/>
                  <a:gd name="f286" fmla="*/ f197 1 f96"/>
                  <a:gd name="f287" fmla="*/ f198 1 f95"/>
                  <a:gd name="f288" fmla="*/ f199 1 f96"/>
                  <a:gd name="f289" fmla="*/ f200 1 f95"/>
                  <a:gd name="f290" fmla="*/ f201 1 f96"/>
                  <a:gd name="f291" fmla="*/ f202 1 f96"/>
                  <a:gd name="f292" fmla="*/ f203 1 f96"/>
                  <a:gd name="f293" fmla="*/ f204 1 f96"/>
                  <a:gd name="f294" fmla="*/ f205 1 f95"/>
                  <a:gd name="f295" fmla="*/ f206 1 f96"/>
                  <a:gd name="f296" fmla="*/ f207 1 f95"/>
                  <a:gd name="f297" fmla="*/ f208 1 f96"/>
                  <a:gd name="f298" fmla="*/ f209 1 f95"/>
                  <a:gd name="f299" fmla="*/ f210 1 f95"/>
                  <a:gd name="f300" fmla="*/ f211 1 f96"/>
                  <a:gd name="f301" fmla="*/ f212 1 f95"/>
                  <a:gd name="f302" fmla="*/ f213 1 f96"/>
                  <a:gd name="f303" fmla="*/ f214 1 f95"/>
                  <a:gd name="f304" fmla="*/ f215 1 f95"/>
                  <a:gd name="f305" fmla="*/ f216 1 f95"/>
                  <a:gd name="f306" fmla="*/ f217 1 f96"/>
                  <a:gd name="f307" fmla="*/ f218 1 f95"/>
                  <a:gd name="f308" fmla="*/ f219 1 f96"/>
                  <a:gd name="f309" fmla="*/ f220 1 f95"/>
                  <a:gd name="f310" fmla="*/ f221 1 f95"/>
                  <a:gd name="f311" fmla="*/ f222 1 f96"/>
                  <a:gd name="f312" fmla="*/ f223 1 f95"/>
                  <a:gd name="f313" fmla="*/ f224 1 f96"/>
                  <a:gd name="f314" fmla="*/ f225 1 f95"/>
                  <a:gd name="f315" fmla="*/ f226 1 f96"/>
                  <a:gd name="f316" fmla="*/ f227 1 f95"/>
                  <a:gd name="f317" fmla="*/ f228 1 f95"/>
                  <a:gd name="f318" fmla="*/ f229 1 f96"/>
                  <a:gd name="f319" fmla="*/ f230 1 f96"/>
                  <a:gd name="f320" fmla="*/ f231 1 f95"/>
                  <a:gd name="f321" fmla="*/ f232 1 f95"/>
                  <a:gd name="f322" fmla="*/ f233 1 f96"/>
                  <a:gd name="f323" fmla="*/ f234 1 f95"/>
                  <a:gd name="f324" fmla="*/ f235 1 f96"/>
                  <a:gd name="f325" fmla="*/ f236 1 f95"/>
                  <a:gd name="f326" fmla="*/ f237 1 f96"/>
                  <a:gd name="f327" fmla="*/ f238 1 f95"/>
                  <a:gd name="f328" fmla="*/ f239 1 f96"/>
                  <a:gd name="f329" fmla="*/ f240 1 f96"/>
                  <a:gd name="f330" fmla="*/ f241 1 f96"/>
                  <a:gd name="f331" fmla="*/ f242 1 f96"/>
                  <a:gd name="f332" fmla="*/ f243 1 f95"/>
                  <a:gd name="f333" fmla="*/ f244 1 f95"/>
                  <a:gd name="f334" fmla="*/ f245 1 f96"/>
                  <a:gd name="f335" fmla="*/ f246 1 f95"/>
                  <a:gd name="f336" fmla="*/ f247 1 f96"/>
                  <a:gd name="f337" fmla="*/ f248 1 f95"/>
                  <a:gd name="f338" fmla="*/ f249 1 f96"/>
                  <a:gd name="f339" fmla="*/ f250 1 f95"/>
                  <a:gd name="f340" fmla="*/ f251 1 f96"/>
                  <a:gd name="f341" fmla="*/ f252 1 f95"/>
                  <a:gd name="f342" fmla="*/ f253 1 f95"/>
                  <a:gd name="f343" fmla="*/ f254 1 f96"/>
                  <a:gd name="f344" fmla="*/ f255 1 f95"/>
                  <a:gd name="f345" fmla="*/ f256 1 f96"/>
                  <a:gd name="f346" fmla="*/ f257 1 f95"/>
                  <a:gd name="f347" fmla="*/ f258 1 f96"/>
                  <a:gd name="f348" fmla="*/ f259 1 f95"/>
                  <a:gd name="f349" fmla="*/ f260 1 f96"/>
                  <a:gd name="f350" fmla="*/ f261 1 f95"/>
                  <a:gd name="f351" fmla="*/ f262 1 f96"/>
                  <a:gd name="f352" fmla="*/ f263 1 f95"/>
                  <a:gd name="f353" fmla="*/ f264 1 f96"/>
                  <a:gd name="f354" fmla="*/ f265 1 f95"/>
                  <a:gd name="f355" fmla="*/ f266 1 f95"/>
                  <a:gd name="f356" fmla="*/ f267 1 f96"/>
                  <a:gd name="f357" fmla="*/ f268 1 f95"/>
                  <a:gd name="f358" fmla="*/ f269 1 f95"/>
                  <a:gd name="f359" fmla="*/ f270 1 f95"/>
                  <a:gd name="f360" fmla="*/ f271 1 f95"/>
                  <a:gd name="f361" fmla="*/ f272 1 f95"/>
                  <a:gd name="f362" fmla="*/ f273 1 f95"/>
                  <a:gd name="f363" fmla="*/ f320 f90 1"/>
                  <a:gd name="f364" fmla="*/ f279 f90 1"/>
                  <a:gd name="f365" fmla="*/ f353 f91 1"/>
                  <a:gd name="f366" fmla="*/ f306 f91 1"/>
                  <a:gd name="f367" fmla="*/ f275 f90 1"/>
                  <a:gd name="f368" fmla="*/ f276 f91 1"/>
                  <a:gd name="f369" fmla="*/ f277 f90 1"/>
                  <a:gd name="f370" fmla="*/ f278 f91 1"/>
                  <a:gd name="f371" fmla="*/ f280 f91 1"/>
                  <a:gd name="f372" fmla="*/ f281 f90 1"/>
                  <a:gd name="f373" fmla="*/ f282 f91 1"/>
                  <a:gd name="f374" fmla="*/ f283 f90 1"/>
                  <a:gd name="f375" fmla="*/ f284 f91 1"/>
                  <a:gd name="f376" fmla="*/ f285 f90 1"/>
                  <a:gd name="f377" fmla="*/ f286 f91 1"/>
                  <a:gd name="f378" fmla="*/ f287 f90 1"/>
                  <a:gd name="f379" fmla="*/ f288 f91 1"/>
                  <a:gd name="f380" fmla="*/ f289 f90 1"/>
                  <a:gd name="f381" fmla="*/ f290 f91 1"/>
                  <a:gd name="f382" fmla="*/ f291 f91 1"/>
                  <a:gd name="f383" fmla="*/ f292 f91 1"/>
                  <a:gd name="f384" fmla="*/ f293 f91 1"/>
                  <a:gd name="f385" fmla="*/ f294 f90 1"/>
                  <a:gd name="f386" fmla="*/ f295 f91 1"/>
                  <a:gd name="f387" fmla="*/ f296 f90 1"/>
                  <a:gd name="f388" fmla="*/ f297 f91 1"/>
                  <a:gd name="f389" fmla="*/ f298 f90 1"/>
                  <a:gd name="f390" fmla="*/ f299 f90 1"/>
                  <a:gd name="f391" fmla="*/ f300 f91 1"/>
                  <a:gd name="f392" fmla="*/ f301 f90 1"/>
                  <a:gd name="f393" fmla="*/ f302 f91 1"/>
                  <a:gd name="f394" fmla="*/ f303 f90 1"/>
                  <a:gd name="f395" fmla="*/ f304 f90 1"/>
                  <a:gd name="f396" fmla="*/ f305 f90 1"/>
                  <a:gd name="f397" fmla="*/ f307 f90 1"/>
                  <a:gd name="f398" fmla="*/ f308 f91 1"/>
                  <a:gd name="f399" fmla="*/ f309 f90 1"/>
                  <a:gd name="f400" fmla="*/ f310 f90 1"/>
                  <a:gd name="f401" fmla="*/ f311 f91 1"/>
                  <a:gd name="f402" fmla="*/ f312 f90 1"/>
                  <a:gd name="f403" fmla="*/ f313 f91 1"/>
                  <a:gd name="f404" fmla="*/ f314 f90 1"/>
                  <a:gd name="f405" fmla="*/ f315 f91 1"/>
                  <a:gd name="f406" fmla="*/ f316 f90 1"/>
                  <a:gd name="f407" fmla="*/ f317 f90 1"/>
                  <a:gd name="f408" fmla="*/ f318 f91 1"/>
                  <a:gd name="f409" fmla="*/ f319 f91 1"/>
                  <a:gd name="f410" fmla="*/ f321 f90 1"/>
                  <a:gd name="f411" fmla="*/ f322 f91 1"/>
                  <a:gd name="f412" fmla="*/ f323 f90 1"/>
                  <a:gd name="f413" fmla="*/ f324 f91 1"/>
                  <a:gd name="f414" fmla="*/ f325 f90 1"/>
                  <a:gd name="f415" fmla="*/ f326 f91 1"/>
                  <a:gd name="f416" fmla="*/ f327 f90 1"/>
                  <a:gd name="f417" fmla="*/ f328 f91 1"/>
                  <a:gd name="f418" fmla="*/ f329 f91 1"/>
                  <a:gd name="f419" fmla="*/ f330 f91 1"/>
                  <a:gd name="f420" fmla="*/ f331 f91 1"/>
                  <a:gd name="f421" fmla="*/ f332 f90 1"/>
                  <a:gd name="f422" fmla="*/ f333 f90 1"/>
                  <a:gd name="f423" fmla="*/ f334 f91 1"/>
                  <a:gd name="f424" fmla="*/ f335 f90 1"/>
                  <a:gd name="f425" fmla="*/ f336 f91 1"/>
                  <a:gd name="f426" fmla="*/ f337 f90 1"/>
                  <a:gd name="f427" fmla="*/ f338 f91 1"/>
                  <a:gd name="f428" fmla="*/ f339 f90 1"/>
                  <a:gd name="f429" fmla="*/ f340 f91 1"/>
                  <a:gd name="f430" fmla="*/ f341 f90 1"/>
                  <a:gd name="f431" fmla="*/ f342 f90 1"/>
                  <a:gd name="f432" fmla="*/ f343 f91 1"/>
                  <a:gd name="f433" fmla="*/ f344 f90 1"/>
                  <a:gd name="f434" fmla="*/ f345 f91 1"/>
                  <a:gd name="f435" fmla="*/ f346 f90 1"/>
                  <a:gd name="f436" fmla="*/ f347 f91 1"/>
                  <a:gd name="f437" fmla="*/ f348 f90 1"/>
                  <a:gd name="f438" fmla="*/ f349 f91 1"/>
                  <a:gd name="f439" fmla="*/ f350 f90 1"/>
                  <a:gd name="f440" fmla="*/ f351 f91 1"/>
                  <a:gd name="f441" fmla="*/ f352 f90 1"/>
                  <a:gd name="f442" fmla="*/ f354 f90 1"/>
                  <a:gd name="f443" fmla="*/ f355 f90 1"/>
                  <a:gd name="f444" fmla="*/ f356 f91 1"/>
                  <a:gd name="f445" fmla="*/ f357 f90 1"/>
                  <a:gd name="f446" fmla="*/ f358 f90 1"/>
                  <a:gd name="f447" fmla="*/ f359 f90 1"/>
                  <a:gd name="f448" fmla="*/ f360 f90 1"/>
                  <a:gd name="f449" fmla="*/ f361 f90 1"/>
                  <a:gd name="f450" fmla="*/ f362 f9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4">
                    <a:pos x="f367" y="f368"/>
                  </a:cxn>
                  <a:cxn ang="f274">
                    <a:pos x="f369" y="f370"/>
                  </a:cxn>
                  <a:cxn ang="f274">
                    <a:pos x="f364" y="f371"/>
                  </a:cxn>
                  <a:cxn ang="f274">
                    <a:pos x="f372" y="f373"/>
                  </a:cxn>
                  <a:cxn ang="f274">
                    <a:pos x="f374" y="f375"/>
                  </a:cxn>
                  <a:cxn ang="f274">
                    <a:pos x="f376" y="f377"/>
                  </a:cxn>
                  <a:cxn ang="f274">
                    <a:pos x="f378" y="f379"/>
                  </a:cxn>
                  <a:cxn ang="f274">
                    <a:pos x="f380" y="f381"/>
                  </a:cxn>
                  <a:cxn ang="f274">
                    <a:pos x="f380" y="f382"/>
                  </a:cxn>
                  <a:cxn ang="f274">
                    <a:pos x="f376" y="f383"/>
                  </a:cxn>
                  <a:cxn ang="f274">
                    <a:pos x="f380" y="f384"/>
                  </a:cxn>
                  <a:cxn ang="f274">
                    <a:pos x="f385" y="f386"/>
                  </a:cxn>
                  <a:cxn ang="f274">
                    <a:pos x="f387" y="f388"/>
                  </a:cxn>
                  <a:cxn ang="f274">
                    <a:pos x="f389" y="f386"/>
                  </a:cxn>
                  <a:cxn ang="f274">
                    <a:pos x="f390" y="f391"/>
                  </a:cxn>
                  <a:cxn ang="f274">
                    <a:pos x="f392" y="f393"/>
                  </a:cxn>
                  <a:cxn ang="f274">
                    <a:pos x="f394" y="f386"/>
                  </a:cxn>
                  <a:cxn ang="f274">
                    <a:pos x="f395" y="f391"/>
                  </a:cxn>
                  <a:cxn ang="f274">
                    <a:pos x="f396" y="f366"/>
                  </a:cxn>
                  <a:cxn ang="f274">
                    <a:pos x="f397" y="f398"/>
                  </a:cxn>
                  <a:cxn ang="f274">
                    <a:pos x="f399" y="f386"/>
                  </a:cxn>
                  <a:cxn ang="f274">
                    <a:pos x="f400" y="f401"/>
                  </a:cxn>
                  <a:cxn ang="f274">
                    <a:pos x="f402" y="f403"/>
                  </a:cxn>
                  <a:cxn ang="f274">
                    <a:pos x="f404" y="f405"/>
                  </a:cxn>
                  <a:cxn ang="f274">
                    <a:pos x="f406" y="f405"/>
                  </a:cxn>
                  <a:cxn ang="f274">
                    <a:pos x="f407" y="f408"/>
                  </a:cxn>
                  <a:cxn ang="f274">
                    <a:pos x="f404" y="f409"/>
                  </a:cxn>
                  <a:cxn ang="f274">
                    <a:pos x="f363" y="f381"/>
                  </a:cxn>
                  <a:cxn ang="f274">
                    <a:pos x="f410" y="f411"/>
                  </a:cxn>
                  <a:cxn ang="f274">
                    <a:pos x="f410" y="f377"/>
                  </a:cxn>
                  <a:cxn ang="f274">
                    <a:pos x="f412" y="f413"/>
                  </a:cxn>
                  <a:cxn ang="f274">
                    <a:pos x="f414" y="f415"/>
                  </a:cxn>
                  <a:cxn ang="f274">
                    <a:pos x="f416" y="f417"/>
                  </a:cxn>
                  <a:cxn ang="f274">
                    <a:pos x="f416" y="f418"/>
                  </a:cxn>
                  <a:cxn ang="f274">
                    <a:pos x="f402" y="f419"/>
                  </a:cxn>
                  <a:cxn ang="f274">
                    <a:pos x="f400" y="f420"/>
                  </a:cxn>
                  <a:cxn ang="f274">
                    <a:pos x="f421" y="f420"/>
                  </a:cxn>
                  <a:cxn ang="f274">
                    <a:pos x="f422" y="f423"/>
                  </a:cxn>
                  <a:cxn ang="f274">
                    <a:pos x="f424" y="f425"/>
                  </a:cxn>
                  <a:cxn ang="f274">
                    <a:pos x="f426" y="f368"/>
                  </a:cxn>
                  <a:cxn ang="f274">
                    <a:pos x="f426" y="f427"/>
                  </a:cxn>
                  <a:cxn ang="f274">
                    <a:pos x="f428" y="f429"/>
                  </a:cxn>
                  <a:cxn ang="f274">
                    <a:pos x="f430" y="f425"/>
                  </a:cxn>
                  <a:cxn ang="f274">
                    <a:pos x="f431" y="f432"/>
                  </a:cxn>
                  <a:cxn ang="f274">
                    <a:pos x="f433" y="f434"/>
                  </a:cxn>
                  <a:cxn ang="f274">
                    <a:pos x="f435" y="f436"/>
                  </a:cxn>
                  <a:cxn ang="f274">
                    <a:pos x="f435" y="f436"/>
                  </a:cxn>
                  <a:cxn ang="f274">
                    <a:pos x="f437" y="f438"/>
                  </a:cxn>
                  <a:cxn ang="f274">
                    <a:pos x="f439" y="f440"/>
                  </a:cxn>
                  <a:cxn ang="f274">
                    <a:pos x="f441" y="f438"/>
                  </a:cxn>
                  <a:cxn ang="f274">
                    <a:pos x="f389" y="f365"/>
                  </a:cxn>
                  <a:cxn ang="f274">
                    <a:pos x="f442" y="f365"/>
                  </a:cxn>
                  <a:cxn ang="f274">
                    <a:pos x="f443" y="f444"/>
                  </a:cxn>
                  <a:cxn ang="f274">
                    <a:pos x="f445" y="f444"/>
                  </a:cxn>
                  <a:cxn ang="f274">
                    <a:pos x="f446" y="f440"/>
                  </a:cxn>
                  <a:cxn ang="f274">
                    <a:pos x="f447" y="f440"/>
                  </a:cxn>
                  <a:cxn ang="f274">
                    <a:pos x="f448" y="f436"/>
                  </a:cxn>
                  <a:cxn ang="f274">
                    <a:pos x="f449" y="f444"/>
                  </a:cxn>
                  <a:cxn ang="f274">
                    <a:pos x="f450" y="f438"/>
                  </a:cxn>
                  <a:cxn ang="f274">
                    <a:pos x="f376" y="f444"/>
                  </a:cxn>
                  <a:cxn ang="f274">
                    <a:pos x="f367" y="f368"/>
                  </a:cxn>
                </a:cxnLst>
                <a:rect l="f363" t="f366" r="f364" b="f365"/>
                <a:pathLst>
                  <a:path w="860" h="656">
                    <a:moveTo>
                      <a:pt x="f9" y="f10"/>
                    </a:moveTo>
                    <a:lnTo>
                      <a:pt x="f11" y="f12"/>
                    </a:lnTo>
                    <a:lnTo>
                      <a:pt x="f7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2" y="f24"/>
                    </a:lnTo>
                    <a:lnTo>
                      <a:pt x="f18" y="f25"/>
                    </a:lnTo>
                    <a:lnTo>
                      <a:pt x="f22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28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28"/>
                    </a:lnTo>
                    <a:lnTo>
                      <a:pt x="f37" y="f33"/>
                    </a:lnTo>
                    <a:lnTo>
                      <a:pt x="f38" y="f6"/>
                    </a:lnTo>
                    <a:lnTo>
                      <a:pt x="f39" y="f40"/>
                    </a:lnTo>
                    <a:lnTo>
                      <a:pt x="f41" y="f28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7"/>
                    </a:lnTo>
                    <a:lnTo>
                      <a:pt x="f49" y="f50"/>
                    </a:lnTo>
                    <a:lnTo>
                      <a:pt x="f46" y="f51"/>
                    </a:lnTo>
                    <a:lnTo>
                      <a:pt x="f6" y="f23"/>
                    </a:lnTo>
                    <a:lnTo>
                      <a:pt x="f52" y="f53"/>
                    </a:lnTo>
                    <a:lnTo>
                      <a:pt x="f52" y="f19"/>
                    </a:lnTo>
                    <a:lnTo>
                      <a:pt x="f54" y="f2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7" y="f59"/>
                    </a:lnTo>
                    <a:lnTo>
                      <a:pt x="f44" y="f60"/>
                    </a:lnTo>
                    <a:lnTo>
                      <a:pt x="f42" y="f61"/>
                    </a:lnTo>
                    <a:lnTo>
                      <a:pt x="f62" y="f61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10"/>
                    </a:lnTo>
                    <a:lnTo>
                      <a:pt x="f67" y="f68"/>
                    </a:lnTo>
                    <a:lnTo>
                      <a:pt x="f19" y="f69"/>
                    </a:lnTo>
                    <a:lnTo>
                      <a:pt x="f70" y="f66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12" y="f77"/>
                    </a:lnTo>
                    <a:lnTo>
                      <a:pt x="f78" y="f79"/>
                    </a:lnTo>
                    <a:lnTo>
                      <a:pt x="f80" y="f77"/>
                    </a:lnTo>
                    <a:lnTo>
                      <a:pt x="f31" y="f8"/>
                    </a:lnTo>
                    <a:lnTo>
                      <a:pt x="f81" y="f8"/>
                    </a:lnTo>
                    <a:lnTo>
                      <a:pt x="f82" y="f83"/>
                    </a:lnTo>
                    <a:lnTo>
                      <a:pt x="f84" y="f83"/>
                    </a:lnTo>
                    <a:lnTo>
                      <a:pt x="f77" y="f79"/>
                    </a:lnTo>
                    <a:lnTo>
                      <a:pt x="f85" y="f79"/>
                    </a:lnTo>
                    <a:lnTo>
                      <a:pt x="f86" y="f76"/>
                    </a:lnTo>
                    <a:lnTo>
                      <a:pt x="f87" y="f83"/>
                    </a:lnTo>
                    <a:lnTo>
                      <a:pt x="f88" y="f77"/>
                    </a:lnTo>
                    <a:lnTo>
                      <a:pt x="f18" y="f83"/>
                    </a:lnTo>
                    <a:lnTo>
                      <a:pt x="f9" y="f10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4" name="Freeform 87"/>
              <p:cNvSpPr/>
              <p:nvPr/>
            </p:nvSpPr>
            <p:spPr>
              <a:xfrm>
                <a:off x="7131771" y="3083832"/>
                <a:ext cx="330125" cy="176872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10"/>
                  <a:gd name="f7" fmla="val 112"/>
                  <a:gd name="f8" fmla="val 168"/>
                  <a:gd name="f9" fmla="val 8"/>
                  <a:gd name="f10" fmla="val 109"/>
                  <a:gd name="f11" fmla="val 76"/>
                  <a:gd name="f12" fmla="val 67"/>
                  <a:gd name="f13" fmla="val 24"/>
                  <a:gd name="f14" fmla="val 42"/>
                  <a:gd name="f15" fmla="val 32"/>
                  <a:gd name="f16" fmla="val 48"/>
                  <a:gd name="f17" fmla="val 72"/>
                  <a:gd name="f18" fmla="val 96"/>
                  <a:gd name="f19" fmla="val 84"/>
                  <a:gd name="f20" fmla="val 88"/>
                  <a:gd name="f21" fmla="val 193"/>
                  <a:gd name="f22" fmla="val 16"/>
                  <a:gd name="f23" fmla="+- 0 0 -90"/>
                  <a:gd name="f24" fmla="*/ f3 1 210"/>
                  <a:gd name="f25" fmla="*/ f4 1 112"/>
                  <a:gd name="f26" fmla="+- f7 0 f5"/>
                  <a:gd name="f27" fmla="+- f6 0 f5"/>
                  <a:gd name="f28" fmla="*/ f23 f0 1"/>
                  <a:gd name="f29" fmla="*/ f27 1 210"/>
                  <a:gd name="f30" fmla="*/ f26 1 112"/>
                  <a:gd name="f31" fmla="*/ 168 f27 1"/>
                  <a:gd name="f32" fmla="*/ 8 f26 1"/>
                  <a:gd name="f33" fmla="*/ 109 f27 1"/>
                  <a:gd name="f34" fmla="*/ 76 f27 1"/>
                  <a:gd name="f35" fmla="*/ 0 f26 1"/>
                  <a:gd name="f36" fmla="*/ 67 f27 1"/>
                  <a:gd name="f37" fmla="*/ 24 f26 1"/>
                  <a:gd name="f38" fmla="*/ 42 f27 1"/>
                  <a:gd name="f39" fmla="*/ 32 f26 1"/>
                  <a:gd name="f40" fmla="*/ 8 f27 1"/>
                  <a:gd name="f41" fmla="*/ 48 f26 1"/>
                  <a:gd name="f42" fmla="*/ 72 f26 1"/>
                  <a:gd name="f43" fmla="*/ 0 f27 1"/>
                  <a:gd name="f44" fmla="*/ 96 f26 1"/>
                  <a:gd name="f45" fmla="*/ 84 f27 1"/>
                  <a:gd name="f46" fmla="*/ 112 f26 1"/>
                  <a:gd name="f47" fmla="*/ 210 f27 1"/>
                  <a:gd name="f48" fmla="*/ 88 f26 1"/>
                  <a:gd name="f49" fmla="*/ 193 f27 1"/>
                  <a:gd name="f50" fmla="*/ 16 f26 1"/>
                  <a:gd name="f51" fmla="*/ f28 1 f2"/>
                  <a:gd name="f52" fmla="*/ f31 1 210"/>
                  <a:gd name="f53" fmla="*/ f32 1 112"/>
                  <a:gd name="f54" fmla="*/ f33 1 210"/>
                  <a:gd name="f55" fmla="*/ f34 1 210"/>
                  <a:gd name="f56" fmla="*/ f35 1 112"/>
                  <a:gd name="f57" fmla="*/ f36 1 210"/>
                  <a:gd name="f58" fmla="*/ f37 1 112"/>
                  <a:gd name="f59" fmla="*/ f38 1 210"/>
                  <a:gd name="f60" fmla="*/ f39 1 112"/>
                  <a:gd name="f61" fmla="*/ f40 1 210"/>
                  <a:gd name="f62" fmla="*/ f41 1 112"/>
                  <a:gd name="f63" fmla="*/ f42 1 112"/>
                  <a:gd name="f64" fmla="*/ f43 1 210"/>
                  <a:gd name="f65" fmla="*/ f44 1 112"/>
                  <a:gd name="f66" fmla="*/ f45 1 210"/>
                  <a:gd name="f67" fmla="*/ f46 1 112"/>
                  <a:gd name="f68" fmla="*/ f47 1 210"/>
                  <a:gd name="f69" fmla="*/ f48 1 112"/>
                  <a:gd name="f70" fmla="*/ f49 1 210"/>
                  <a:gd name="f71" fmla="*/ f50 1 112"/>
                  <a:gd name="f72" fmla="+- f51 0 f1"/>
                  <a:gd name="f73" fmla="*/ f52 1 f29"/>
                  <a:gd name="f74" fmla="*/ f53 1 f30"/>
                  <a:gd name="f75" fmla="*/ f54 1 f29"/>
                  <a:gd name="f76" fmla="*/ f55 1 f29"/>
                  <a:gd name="f77" fmla="*/ f56 1 f30"/>
                  <a:gd name="f78" fmla="*/ f57 1 f29"/>
                  <a:gd name="f79" fmla="*/ f58 1 f30"/>
                  <a:gd name="f80" fmla="*/ f59 1 f29"/>
                  <a:gd name="f81" fmla="*/ f60 1 f30"/>
                  <a:gd name="f82" fmla="*/ f61 1 f29"/>
                  <a:gd name="f83" fmla="*/ f62 1 f30"/>
                  <a:gd name="f84" fmla="*/ f63 1 f30"/>
                  <a:gd name="f85" fmla="*/ f64 1 f29"/>
                  <a:gd name="f86" fmla="*/ f65 1 f30"/>
                  <a:gd name="f87" fmla="*/ f66 1 f29"/>
                  <a:gd name="f88" fmla="*/ f67 1 f30"/>
                  <a:gd name="f89" fmla="*/ f68 1 f29"/>
                  <a:gd name="f90" fmla="*/ f69 1 f30"/>
                  <a:gd name="f91" fmla="*/ f70 1 f29"/>
                  <a:gd name="f92" fmla="*/ f71 1 f30"/>
                  <a:gd name="f93" fmla="*/ f85 f24 1"/>
                  <a:gd name="f94" fmla="*/ f89 f24 1"/>
                  <a:gd name="f95" fmla="*/ f88 f25 1"/>
                  <a:gd name="f96" fmla="*/ f77 f25 1"/>
                  <a:gd name="f97" fmla="*/ f73 f24 1"/>
                  <a:gd name="f98" fmla="*/ f74 f25 1"/>
                  <a:gd name="f99" fmla="*/ f75 f24 1"/>
                  <a:gd name="f100" fmla="*/ f76 f24 1"/>
                  <a:gd name="f101" fmla="*/ f78 f24 1"/>
                  <a:gd name="f102" fmla="*/ f79 f25 1"/>
                  <a:gd name="f103" fmla="*/ f80 f24 1"/>
                  <a:gd name="f104" fmla="*/ f81 f25 1"/>
                  <a:gd name="f105" fmla="*/ f82 f24 1"/>
                  <a:gd name="f106" fmla="*/ f83 f25 1"/>
                  <a:gd name="f107" fmla="*/ f84 f25 1"/>
                  <a:gd name="f108" fmla="*/ f86 f25 1"/>
                  <a:gd name="f109" fmla="*/ f87 f24 1"/>
                  <a:gd name="f110" fmla="*/ f90 f25 1"/>
                  <a:gd name="f111" fmla="*/ f91 f24 1"/>
                  <a:gd name="f112" fmla="*/ f92 f2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72">
                    <a:pos x="f97" y="f98"/>
                  </a:cxn>
                  <a:cxn ang="f72">
                    <a:pos x="f99" y="f98"/>
                  </a:cxn>
                  <a:cxn ang="f72">
                    <a:pos x="f100" y="f96"/>
                  </a:cxn>
                  <a:cxn ang="f72">
                    <a:pos x="f101" y="f102"/>
                  </a:cxn>
                  <a:cxn ang="f72">
                    <a:pos x="f103" y="f104"/>
                  </a:cxn>
                  <a:cxn ang="f72">
                    <a:pos x="f105" y="f106"/>
                  </a:cxn>
                  <a:cxn ang="f72">
                    <a:pos x="f105" y="f107"/>
                  </a:cxn>
                  <a:cxn ang="f72">
                    <a:pos x="f93" y="f108"/>
                  </a:cxn>
                  <a:cxn ang="f72">
                    <a:pos x="f109" y="f95"/>
                  </a:cxn>
                  <a:cxn ang="f72">
                    <a:pos x="f94" y="f110"/>
                  </a:cxn>
                  <a:cxn ang="f72">
                    <a:pos x="f111" y="f112"/>
                  </a:cxn>
                  <a:cxn ang="f72">
                    <a:pos x="f97" y="f98"/>
                  </a:cxn>
                </a:cxnLst>
                <a:rect l="f93" t="f96" r="f94" b="f95"/>
                <a:pathLst>
                  <a:path w="210" h="112">
                    <a:moveTo>
                      <a:pt x="f8" y="f9"/>
                    </a:moveTo>
                    <a:lnTo>
                      <a:pt x="f10" y="f9"/>
                    </a:lnTo>
                    <a:lnTo>
                      <a:pt x="f11" y="f5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9" y="f16"/>
                    </a:lnTo>
                    <a:lnTo>
                      <a:pt x="f9" y="f17"/>
                    </a:lnTo>
                    <a:lnTo>
                      <a:pt x="f5" y="f18"/>
                    </a:lnTo>
                    <a:lnTo>
                      <a:pt x="f19" y="f7"/>
                    </a:lnTo>
                    <a:lnTo>
                      <a:pt x="f6" y="f20"/>
                    </a:lnTo>
                    <a:lnTo>
                      <a:pt x="f21" y="f22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5" name="Freeform 88"/>
              <p:cNvSpPr/>
              <p:nvPr/>
            </p:nvSpPr>
            <p:spPr>
              <a:xfrm>
                <a:off x="7197791" y="2805872"/>
                <a:ext cx="715280" cy="50537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55"/>
                  <a:gd name="f7" fmla="val 320"/>
                  <a:gd name="f8" fmla="val 312"/>
                  <a:gd name="f9" fmla="val 304"/>
                  <a:gd name="f10" fmla="val 328"/>
                  <a:gd name="f11" fmla="val 296"/>
                  <a:gd name="f12" fmla="val 272"/>
                  <a:gd name="f13" fmla="val 354"/>
                  <a:gd name="f14" fmla="val 264"/>
                  <a:gd name="f15" fmla="val 379"/>
                  <a:gd name="f16" fmla="val 248"/>
                  <a:gd name="f17" fmla="val 404"/>
                  <a:gd name="f18" fmla="val 256"/>
                  <a:gd name="f19" fmla="val 387"/>
                  <a:gd name="f20" fmla="val 224"/>
                  <a:gd name="f21" fmla="val 192"/>
                  <a:gd name="f22" fmla="val 160"/>
                  <a:gd name="f23" fmla="val 413"/>
                  <a:gd name="f24" fmla="val 152"/>
                  <a:gd name="f25" fmla="val 421"/>
                  <a:gd name="f26" fmla="val 128"/>
                  <a:gd name="f27" fmla="val 446"/>
                  <a:gd name="f28" fmla="val 120"/>
                  <a:gd name="f29" fmla="val 104"/>
                  <a:gd name="f30" fmla="val 430"/>
                  <a:gd name="f31" fmla="val 96"/>
                  <a:gd name="f32" fmla="val 64"/>
                  <a:gd name="f33" fmla="val 396"/>
                  <a:gd name="f34" fmla="val 56"/>
                  <a:gd name="f35" fmla="val 371"/>
                  <a:gd name="f36" fmla="val 40"/>
                  <a:gd name="f37" fmla="val 337"/>
                  <a:gd name="f38" fmla="val 24"/>
                  <a:gd name="f39" fmla="val 286"/>
                  <a:gd name="f40" fmla="val 16"/>
                  <a:gd name="f41" fmla="val 278"/>
                  <a:gd name="f42" fmla="val 227"/>
                  <a:gd name="f43" fmla="val 32"/>
                  <a:gd name="f44" fmla="val 185"/>
                  <a:gd name="f45" fmla="val 143"/>
                  <a:gd name="f46" fmla="val 84"/>
                  <a:gd name="f47" fmla="val 25"/>
                  <a:gd name="f48" fmla="val 88"/>
                  <a:gd name="f49" fmla="val 8"/>
                  <a:gd name="f50" fmla="val 168"/>
                  <a:gd name="f51" fmla="val 34"/>
                  <a:gd name="f52" fmla="val 184"/>
                  <a:gd name="f53" fmla="val 67"/>
                  <a:gd name="f54" fmla="val 126"/>
                  <a:gd name="f55" fmla="val 151"/>
                  <a:gd name="f56" fmla="val 200"/>
                  <a:gd name="f57" fmla="val 177"/>
                  <a:gd name="f58" fmla="val 236"/>
                  <a:gd name="f59" fmla="val 244"/>
                  <a:gd name="f60" fmla="+- 0 0 -90"/>
                  <a:gd name="f61" fmla="*/ f3 1 455"/>
                  <a:gd name="f62" fmla="*/ f4 1 320"/>
                  <a:gd name="f63" fmla="+- f7 0 f5"/>
                  <a:gd name="f64" fmla="+- f6 0 f5"/>
                  <a:gd name="f65" fmla="*/ f60 f0 1"/>
                  <a:gd name="f66" fmla="*/ f64 1 455"/>
                  <a:gd name="f67" fmla="*/ f63 1 320"/>
                  <a:gd name="f68" fmla="*/ f65 1 f2"/>
                  <a:gd name="f69" fmla="*/ 312 1 f66"/>
                  <a:gd name="f70" fmla="*/ 304 1 f67"/>
                  <a:gd name="f71" fmla="*/ 328 1 f66"/>
                  <a:gd name="f72" fmla="*/ 296 1 f67"/>
                  <a:gd name="f73" fmla="*/ 320 1 f66"/>
                  <a:gd name="f74" fmla="*/ 272 1 f67"/>
                  <a:gd name="f75" fmla="*/ 354 1 f66"/>
                  <a:gd name="f76" fmla="*/ 264 1 f67"/>
                  <a:gd name="f77" fmla="*/ 379 1 f66"/>
                  <a:gd name="f78" fmla="*/ 248 1 f67"/>
                  <a:gd name="f79" fmla="*/ 404 1 f66"/>
                  <a:gd name="f80" fmla="*/ 256 1 f67"/>
                  <a:gd name="f81" fmla="*/ 387 1 f66"/>
                  <a:gd name="f82" fmla="*/ 224 1 f67"/>
                  <a:gd name="f83" fmla="*/ 192 1 f67"/>
                  <a:gd name="f84" fmla="*/ 160 1 f67"/>
                  <a:gd name="f85" fmla="*/ 413 1 f66"/>
                  <a:gd name="f86" fmla="*/ 152 1 f67"/>
                  <a:gd name="f87" fmla="*/ 421 1 f66"/>
                  <a:gd name="f88" fmla="*/ 128 1 f67"/>
                  <a:gd name="f89" fmla="*/ 446 1 f66"/>
                  <a:gd name="f90" fmla="*/ 120 1 f67"/>
                  <a:gd name="f91" fmla="*/ 455 1 f66"/>
                  <a:gd name="f92" fmla="*/ 104 1 f67"/>
                  <a:gd name="f93" fmla="*/ 430 1 f66"/>
                  <a:gd name="f94" fmla="*/ 96 1 f67"/>
                  <a:gd name="f95" fmla="*/ 64 1 f67"/>
                  <a:gd name="f96" fmla="*/ 396 1 f66"/>
                  <a:gd name="f97" fmla="*/ 56 1 f67"/>
                  <a:gd name="f98" fmla="*/ 371 1 f66"/>
                  <a:gd name="f99" fmla="*/ 40 1 f67"/>
                  <a:gd name="f100" fmla="*/ 337 1 f66"/>
                  <a:gd name="f101" fmla="*/ 24 1 f67"/>
                  <a:gd name="f102" fmla="*/ 286 1 f66"/>
                  <a:gd name="f103" fmla="*/ 16 1 f67"/>
                  <a:gd name="f104" fmla="*/ 278 1 f66"/>
                  <a:gd name="f105" fmla="*/ 0 1 f67"/>
                  <a:gd name="f106" fmla="*/ 227 1 f66"/>
                  <a:gd name="f107" fmla="*/ 32 1 f67"/>
                  <a:gd name="f108" fmla="*/ 185 1 f66"/>
                  <a:gd name="f109" fmla="*/ 143 1 f66"/>
                  <a:gd name="f110" fmla="*/ 84 1 f66"/>
                  <a:gd name="f111" fmla="*/ 25 1 f66"/>
                  <a:gd name="f112" fmla="*/ 0 1 f66"/>
                  <a:gd name="f113" fmla="*/ 88 1 f67"/>
                  <a:gd name="f114" fmla="*/ 8 1 f66"/>
                  <a:gd name="f115" fmla="*/ 168 1 f67"/>
                  <a:gd name="f116" fmla="*/ 34 1 f66"/>
                  <a:gd name="f117" fmla="*/ 184 1 f67"/>
                  <a:gd name="f118" fmla="*/ 67 1 f66"/>
                  <a:gd name="f119" fmla="*/ 126 1 f66"/>
                  <a:gd name="f120" fmla="*/ 151 1 f66"/>
                  <a:gd name="f121" fmla="*/ 200 1 f67"/>
                  <a:gd name="f122" fmla="*/ 168 1 f66"/>
                  <a:gd name="f123" fmla="*/ 177 1 f66"/>
                  <a:gd name="f124" fmla="*/ 236 1 f66"/>
                  <a:gd name="f125" fmla="*/ 244 1 f66"/>
                  <a:gd name="f126" fmla="*/ 320 1 f67"/>
                  <a:gd name="f127" fmla="*/ f6 1 f66"/>
                  <a:gd name="f128" fmla="*/ f7 1 f67"/>
                  <a:gd name="f129" fmla="+- f68 0 f1"/>
                  <a:gd name="f130" fmla="*/ f112 f61 1"/>
                  <a:gd name="f131" fmla="*/ f127 f61 1"/>
                  <a:gd name="f132" fmla="*/ f128 f62 1"/>
                  <a:gd name="f133" fmla="*/ f105 f62 1"/>
                  <a:gd name="f134" fmla="*/ f69 f61 1"/>
                  <a:gd name="f135" fmla="*/ f70 f62 1"/>
                  <a:gd name="f136" fmla="*/ f71 f61 1"/>
                  <a:gd name="f137" fmla="*/ f72 f62 1"/>
                  <a:gd name="f138" fmla="*/ f73 f61 1"/>
                  <a:gd name="f139" fmla="*/ f74 f62 1"/>
                  <a:gd name="f140" fmla="*/ f75 f61 1"/>
                  <a:gd name="f141" fmla="*/ f76 f62 1"/>
                  <a:gd name="f142" fmla="*/ f77 f61 1"/>
                  <a:gd name="f143" fmla="*/ f78 f62 1"/>
                  <a:gd name="f144" fmla="*/ f79 f61 1"/>
                  <a:gd name="f145" fmla="*/ f80 f62 1"/>
                  <a:gd name="f146" fmla="*/ f81 f61 1"/>
                  <a:gd name="f147" fmla="*/ f82 f62 1"/>
                  <a:gd name="f148" fmla="*/ f83 f62 1"/>
                  <a:gd name="f149" fmla="*/ f84 f62 1"/>
                  <a:gd name="f150" fmla="*/ f85 f61 1"/>
                  <a:gd name="f151" fmla="*/ f86 f62 1"/>
                  <a:gd name="f152" fmla="*/ f87 f61 1"/>
                  <a:gd name="f153" fmla="*/ f88 f62 1"/>
                  <a:gd name="f154" fmla="*/ f89 f61 1"/>
                  <a:gd name="f155" fmla="*/ f90 f62 1"/>
                  <a:gd name="f156" fmla="*/ f91 f61 1"/>
                  <a:gd name="f157" fmla="*/ f92 f62 1"/>
                  <a:gd name="f158" fmla="*/ f93 f61 1"/>
                  <a:gd name="f159" fmla="*/ f94 f62 1"/>
                  <a:gd name="f160" fmla="*/ f95 f62 1"/>
                  <a:gd name="f161" fmla="*/ f96 f61 1"/>
                  <a:gd name="f162" fmla="*/ f97 f62 1"/>
                  <a:gd name="f163" fmla="*/ f98 f61 1"/>
                  <a:gd name="f164" fmla="*/ f99 f62 1"/>
                  <a:gd name="f165" fmla="*/ f100 f61 1"/>
                  <a:gd name="f166" fmla="*/ f101 f62 1"/>
                  <a:gd name="f167" fmla="*/ f102 f61 1"/>
                  <a:gd name="f168" fmla="*/ f103 f62 1"/>
                  <a:gd name="f169" fmla="*/ f104 f61 1"/>
                  <a:gd name="f170" fmla="*/ f106 f61 1"/>
                  <a:gd name="f171" fmla="*/ f107 f62 1"/>
                  <a:gd name="f172" fmla="*/ f108 f61 1"/>
                  <a:gd name="f173" fmla="*/ f109 f61 1"/>
                  <a:gd name="f174" fmla="*/ f110 f61 1"/>
                  <a:gd name="f175" fmla="*/ f111 f61 1"/>
                  <a:gd name="f176" fmla="*/ f113 f62 1"/>
                  <a:gd name="f177" fmla="*/ f114 f61 1"/>
                  <a:gd name="f178" fmla="*/ f115 f62 1"/>
                  <a:gd name="f179" fmla="*/ f116 f61 1"/>
                  <a:gd name="f180" fmla="*/ f117 f62 1"/>
                  <a:gd name="f181" fmla="*/ f118 f61 1"/>
                  <a:gd name="f182" fmla="*/ f119 f61 1"/>
                  <a:gd name="f183" fmla="*/ f120 f61 1"/>
                  <a:gd name="f184" fmla="*/ f121 f62 1"/>
                  <a:gd name="f185" fmla="*/ f122 f61 1"/>
                  <a:gd name="f186" fmla="*/ f123 f61 1"/>
                  <a:gd name="f187" fmla="*/ f124 f61 1"/>
                  <a:gd name="f188" fmla="*/ f125 f61 1"/>
                  <a:gd name="f189" fmla="*/ f126 f62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29">
                    <a:pos x="f134" y="f135"/>
                  </a:cxn>
                  <a:cxn ang="f129">
                    <a:pos x="f136" y="f137"/>
                  </a:cxn>
                  <a:cxn ang="f129">
                    <a:pos x="f138" y="f139"/>
                  </a:cxn>
                  <a:cxn ang="f129">
                    <a:pos x="f140" y="f141"/>
                  </a:cxn>
                  <a:cxn ang="f129">
                    <a:pos x="f142" y="f143"/>
                  </a:cxn>
                  <a:cxn ang="f129">
                    <a:pos x="f144" y="f145"/>
                  </a:cxn>
                  <a:cxn ang="f129">
                    <a:pos x="f146" y="f147"/>
                  </a:cxn>
                  <a:cxn ang="f129">
                    <a:pos x="f146" y="f148"/>
                  </a:cxn>
                  <a:cxn ang="f129">
                    <a:pos x="f146" y="f149"/>
                  </a:cxn>
                  <a:cxn ang="f129">
                    <a:pos x="f150" y="f151"/>
                  </a:cxn>
                  <a:cxn ang="f129">
                    <a:pos x="f152" y="f153"/>
                  </a:cxn>
                  <a:cxn ang="f129">
                    <a:pos x="f154" y="f155"/>
                  </a:cxn>
                  <a:cxn ang="f129">
                    <a:pos x="f156" y="f157"/>
                  </a:cxn>
                  <a:cxn ang="f129">
                    <a:pos x="f158" y="f159"/>
                  </a:cxn>
                  <a:cxn ang="f129">
                    <a:pos x="f158" y="f160"/>
                  </a:cxn>
                  <a:cxn ang="f129">
                    <a:pos x="f161" y="f162"/>
                  </a:cxn>
                  <a:cxn ang="f129">
                    <a:pos x="f163" y="f164"/>
                  </a:cxn>
                  <a:cxn ang="f129">
                    <a:pos x="f165" y="f166"/>
                  </a:cxn>
                  <a:cxn ang="f129">
                    <a:pos x="f167" y="f168"/>
                  </a:cxn>
                  <a:cxn ang="f129">
                    <a:pos x="f169" y="f133"/>
                  </a:cxn>
                  <a:cxn ang="f129">
                    <a:pos x="f170" y="f171"/>
                  </a:cxn>
                  <a:cxn ang="f129">
                    <a:pos x="f172" y="f166"/>
                  </a:cxn>
                  <a:cxn ang="f129">
                    <a:pos x="f173" y="f171"/>
                  </a:cxn>
                  <a:cxn ang="f129">
                    <a:pos x="f174" y="f171"/>
                  </a:cxn>
                  <a:cxn ang="f129">
                    <a:pos x="f175" y="f160"/>
                  </a:cxn>
                  <a:cxn ang="f129">
                    <a:pos x="f130" y="f176"/>
                  </a:cxn>
                  <a:cxn ang="f129">
                    <a:pos x="f177" y="f157"/>
                  </a:cxn>
                  <a:cxn ang="f129">
                    <a:pos x="f175" y="f178"/>
                  </a:cxn>
                  <a:cxn ang="f129">
                    <a:pos x="f179" y="f180"/>
                  </a:cxn>
                  <a:cxn ang="f129">
                    <a:pos x="f181" y="f148"/>
                  </a:cxn>
                  <a:cxn ang="f129">
                    <a:pos x="f182" y="f148"/>
                  </a:cxn>
                  <a:cxn ang="f129">
                    <a:pos x="f183" y="f184"/>
                  </a:cxn>
                  <a:cxn ang="f129">
                    <a:pos x="f185" y="f139"/>
                  </a:cxn>
                  <a:cxn ang="f129">
                    <a:pos x="f186" y="f139"/>
                  </a:cxn>
                  <a:cxn ang="f129">
                    <a:pos x="f187" y="f137"/>
                  </a:cxn>
                  <a:cxn ang="f129">
                    <a:pos x="f188" y="f189"/>
                  </a:cxn>
                  <a:cxn ang="f129">
                    <a:pos x="f169" y="f137"/>
                  </a:cxn>
                  <a:cxn ang="f129">
                    <a:pos x="f134" y="f135"/>
                  </a:cxn>
                </a:cxnLst>
                <a:rect l="f130" t="f133" r="f131" b="f132"/>
                <a:pathLst>
                  <a:path w="455" h="320">
                    <a:moveTo>
                      <a:pt x="f8" y="f9"/>
                    </a:moveTo>
                    <a:lnTo>
                      <a:pt x="f10" y="f11"/>
                    </a:lnTo>
                    <a:lnTo>
                      <a:pt x="f7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9" y="f21"/>
                    </a:lnTo>
                    <a:lnTo>
                      <a:pt x="f19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6" y="f29"/>
                    </a:lnTo>
                    <a:lnTo>
                      <a:pt x="f30" y="f31"/>
                    </a:lnTo>
                    <a:lnTo>
                      <a:pt x="f30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5"/>
                    </a:lnTo>
                    <a:lnTo>
                      <a:pt x="f42" y="f43"/>
                    </a:lnTo>
                    <a:lnTo>
                      <a:pt x="f44" y="f38"/>
                    </a:lnTo>
                    <a:lnTo>
                      <a:pt x="f45" y="f43"/>
                    </a:lnTo>
                    <a:lnTo>
                      <a:pt x="f46" y="f43"/>
                    </a:lnTo>
                    <a:lnTo>
                      <a:pt x="f47" y="f32"/>
                    </a:lnTo>
                    <a:lnTo>
                      <a:pt x="f5" y="f48"/>
                    </a:lnTo>
                    <a:lnTo>
                      <a:pt x="f49" y="f29"/>
                    </a:lnTo>
                    <a:lnTo>
                      <a:pt x="f47" y="f50"/>
                    </a:lnTo>
                    <a:lnTo>
                      <a:pt x="f51" y="f52"/>
                    </a:lnTo>
                    <a:lnTo>
                      <a:pt x="f53" y="f21"/>
                    </a:lnTo>
                    <a:lnTo>
                      <a:pt x="f54" y="f21"/>
                    </a:lnTo>
                    <a:lnTo>
                      <a:pt x="f55" y="f56"/>
                    </a:lnTo>
                    <a:lnTo>
                      <a:pt x="f50" y="f12"/>
                    </a:lnTo>
                    <a:lnTo>
                      <a:pt x="f57" y="f12"/>
                    </a:lnTo>
                    <a:lnTo>
                      <a:pt x="f58" y="f11"/>
                    </a:lnTo>
                    <a:lnTo>
                      <a:pt x="f59" y="f7"/>
                    </a:lnTo>
                    <a:lnTo>
                      <a:pt x="f41" y="f11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6" name="Freeform 89"/>
              <p:cNvSpPr/>
              <p:nvPr/>
            </p:nvSpPr>
            <p:spPr>
              <a:xfrm>
                <a:off x="7595518" y="3285978"/>
                <a:ext cx="1523317" cy="146555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969"/>
                  <a:gd name="f7" fmla="val 928"/>
                  <a:gd name="f8" fmla="val 935"/>
                  <a:gd name="f9" fmla="val 104"/>
                  <a:gd name="f10" fmla="val 910"/>
                  <a:gd name="f11" fmla="val 96"/>
                  <a:gd name="f12" fmla="val 893"/>
                  <a:gd name="f13" fmla="val 56"/>
                  <a:gd name="f14" fmla="val 40"/>
                  <a:gd name="f15" fmla="val 867"/>
                  <a:gd name="f16" fmla="val 16"/>
                  <a:gd name="f17" fmla="val 825"/>
                  <a:gd name="f18" fmla="val 766"/>
                  <a:gd name="f19" fmla="val 32"/>
                  <a:gd name="f20" fmla="val 733"/>
                  <a:gd name="f21" fmla="val 724"/>
                  <a:gd name="f22" fmla="val 72"/>
                  <a:gd name="f23" fmla="val 691"/>
                  <a:gd name="f24" fmla="val 632"/>
                  <a:gd name="f25" fmla="val 615"/>
                  <a:gd name="f26" fmla="val 160"/>
                  <a:gd name="f27" fmla="val 623"/>
                  <a:gd name="f28" fmla="val 192"/>
                  <a:gd name="f29" fmla="val 573"/>
                  <a:gd name="f30" fmla="val 176"/>
                  <a:gd name="f31" fmla="val 530"/>
                  <a:gd name="f32" fmla="val 200"/>
                  <a:gd name="f33" fmla="val 505"/>
                  <a:gd name="f34" fmla="val 184"/>
                  <a:gd name="f35" fmla="val 480"/>
                  <a:gd name="f36" fmla="val 216"/>
                  <a:gd name="f37" fmla="val 446"/>
                  <a:gd name="f38" fmla="val 412"/>
                  <a:gd name="f39" fmla="val 387"/>
                  <a:gd name="f40" fmla="val 224"/>
                  <a:gd name="f41" fmla="val 353"/>
                  <a:gd name="f42" fmla="val 294"/>
                  <a:gd name="f43" fmla="val 208"/>
                  <a:gd name="f44" fmla="val 202"/>
                  <a:gd name="f45" fmla="val 143"/>
                  <a:gd name="f46" fmla="val 101"/>
                  <a:gd name="f47" fmla="val 248"/>
                  <a:gd name="f48" fmla="val 84"/>
                  <a:gd name="f49" fmla="val 272"/>
                  <a:gd name="f50" fmla="val 50"/>
                  <a:gd name="f51" fmla="val 75"/>
                  <a:gd name="f52" fmla="val 304"/>
                  <a:gd name="f53" fmla="val 109"/>
                  <a:gd name="f54" fmla="val 368"/>
                  <a:gd name="f55" fmla="val 118"/>
                  <a:gd name="f56" fmla="val 408"/>
                  <a:gd name="f57" fmla="val 416"/>
                  <a:gd name="f58" fmla="val 33"/>
                  <a:gd name="f59" fmla="val 512"/>
                  <a:gd name="f60" fmla="val 584"/>
                  <a:gd name="f61" fmla="val 592"/>
                  <a:gd name="f62" fmla="val 8"/>
                  <a:gd name="f63" fmla="val 680"/>
                  <a:gd name="f64" fmla="val 672"/>
                  <a:gd name="f65" fmla="val 696"/>
                  <a:gd name="f66" fmla="val 720"/>
                  <a:gd name="f67" fmla="val 704"/>
                  <a:gd name="f68" fmla="val 177"/>
                  <a:gd name="f69" fmla="val 227"/>
                  <a:gd name="f70" fmla="val 261"/>
                  <a:gd name="f71" fmla="val 712"/>
                  <a:gd name="f72" fmla="val 286"/>
                  <a:gd name="f73" fmla="val 688"/>
                  <a:gd name="f74" fmla="val 362"/>
                  <a:gd name="f75" fmla="val 664"/>
                  <a:gd name="f76" fmla="val 396"/>
                  <a:gd name="f77" fmla="val 616"/>
                  <a:gd name="f78" fmla="val 404"/>
                  <a:gd name="f79" fmla="val 608"/>
                  <a:gd name="f80" fmla="val 463"/>
                  <a:gd name="f81" fmla="val 600"/>
                  <a:gd name="f82" fmla="val 488"/>
                  <a:gd name="f83" fmla="val 576"/>
                  <a:gd name="f84" fmla="val 556"/>
                  <a:gd name="f85" fmla="val 640"/>
                  <a:gd name="f86" fmla="val 648"/>
                  <a:gd name="f87" fmla="val 707"/>
                  <a:gd name="f88" fmla="val 741"/>
                  <a:gd name="f89" fmla="val 728"/>
                  <a:gd name="f90" fmla="val 758"/>
                  <a:gd name="f91" fmla="val 760"/>
                  <a:gd name="f92" fmla="val 682"/>
                  <a:gd name="f93" fmla="val 776"/>
                  <a:gd name="f94" fmla="val 657"/>
                  <a:gd name="f95" fmla="val 800"/>
                  <a:gd name="f96" fmla="val 674"/>
                  <a:gd name="f97" fmla="val 824"/>
                  <a:gd name="f98" fmla="val 888"/>
                  <a:gd name="f99" fmla="val 912"/>
                  <a:gd name="f100" fmla="val 904"/>
                  <a:gd name="f101" fmla="val 872"/>
                  <a:gd name="f102" fmla="val 808"/>
                  <a:gd name="f103" fmla="val 768"/>
                  <a:gd name="f104" fmla="val 834"/>
                  <a:gd name="f105" fmla="val 736"/>
                  <a:gd name="f106" fmla="val 918"/>
                  <a:gd name="f107" fmla="+- 0 0 -90"/>
                  <a:gd name="f108" fmla="*/ f3 1 969"/>
                  <a:gd name="f109" fmla="*/ f4 1 928"/>
                  <a:gd name="f110" fmla="+- f7 0 f5"/>
                  <a:gd name="f111" fmla="+- f6 0 f5"/>
                  <a:gd name="f112" fmla="*/ f107 f0 1"/>
                  <a:gd name="f113" fmla="*/ f111 1 969"/>
                  <a:gd name="f114" fmla="*/ f110 1 928"/>
                  <a:gd name="f115" fmla="*/ 910 f111 1"/>
                  <a:gd name="f116" fmla="*/ 96 f110 1"/>
                  <a:gd name="f117" fmla="*/ 40 f110 1"/>
                  <a:gd name="f118" fmla="*/ 825 f111 1"/>
                  <a:gd name="f119" fmla="*/ 0 f110 1"/>
                  <a:gd name="f120" fmla="*/ 733 f111 1"/>
                  <a:gd name="f121" fmla="*/ 32 f110 1"/>
                  <a:gd name="f122" fmla="*/ 691 f111 1"/>
                  <a:gd name="f123" fmla="*/ 72 f110 1"/>
                  <a:gd name="f124" fmla="*/ 615 f111 1"/>
                  <a:gd name="f125" fmla="*/ 160 f110 1"/>
                  <a:gd name="f126" fmla="*/ 573 f111 1"/>
                  <a:gd name="f127" fmla="*/ 176 f110 1"/>
                  <a:gd name="f128" fmla="*/ 505 f111 1"/>
                  <a:gd name="f129" fmla="*/ 184 f110 1"/>
                  <a:gd name="f130" fmla="*/ 446 f111 1"/>
                  <a:gd name="f131" fmla="*/ 200 f110 1"/>
                  <a:gd name="f132" fmla="*/ 387 f111 1"/>
                  <a:gd name="f133" fmla="*/ 224 f110 1"/>
                  <a:gd name="f134" fmla="*/ 294 f111 1"/>
                  <a:gd name="f135" fmla="*/ 208 f110 1"/>
                  <a:gd name="f136" fmla="*/ 143 f111 1"/>
                  <a:gd name="f137" fmla="*/ 84 f111 1"/>
                  <a:gd name="f138" fmla="*/ 272 f110 1"/>
                  <a:gd name="f139" fmla="*/ 75 f111 1"/>
                  <a:gd name="f140" fmla="*/ 304 f110 1"/>
                  <a:gd name="f141" fmla="*/ 118 f111 1"/>
                  <a:gd name="f142" fmla="*/ 408 f110 1"/>
                  <a:gd name="f143" fmla="*/ 33 f111 1"/>
                  <a:gd name="f144" fmla="*/ 512 f110 1"/>
                  <a:gd name="f145" fmla="*/ 16 f111 1"/>
                  <a:gd name="f146" fmla="*/ 592 f110 1"/>
                  <a:gd name="f147" fmla="*/ 0 f111 1"/>
                  <a:gd name="f148" fmla="*/ 680 f110 1"/>
                  <a:gd name="f149" fmla="*/ 50 f111 1"/>
                  <a:gd name="f150" fmla="*/ 696 f110 1"/>
                  <a:gd name="f151" fmla="*/ 109 f111 1"/>
                  <a:gd name="f152" fmla="*/ 177 f111 1"/>
                  <a:gd name="f153" fmla="*/ 704 f110 1"/>
                  <a:gd name="f154" fmla="*/ 261 f111 1"/>
                  <a:gd name="f155" fmla="*/ 712 f110 1"/>
                  <a:gd name="f156" fmla="*/ 362 f111 1"/>
                  <a:gd name="f157" fmla="*/ 664 f110 1"/>
                  <a:gd name="f158" fmla="*/ 404 f111 1"/>
                  <a:gd name="f159" fmla="*/ 616 f110 1"/>
                  <a:gd name="f160" fmla="*/ 463 f111 1"/>
                  <a:gd name="f161" fmla="*/ 600 f110 1"/>
                  <a:gd name="f162" fmla="*/ 556 f111 1"/>
                  <a:gd name="f163" fmla="*/ 640 f111 1"/>
                  <a:gd name="f164" fmla="*/ 648 f110 1"/>
                  <a:gd name="f165" fmla="*/ 707 f111 1"/>
                  <a:gd name="f166" fmla="*/ 758 f111 1"/>
                  <a:gd name="f167" fmla="*/ 760 f110 1"/>
                  <a:gd name="f168" fmla="*/ 657 f111 1"/>
                  <a:gd name="f169" fmla="*/ 800 f110 1"/>
                  <a:gd name="f170" fmla="*/ 888 f110 1"/>
                  <a:gd name="f171" fmla="*/ 674 f111 1"/>
                  <a:gd name="f172" fmla="*/ 928 f110 1"/>
                  <a:gd name="f173" fmla="*/ 766 f111 1"/>
                  <a:gd name="f174" fmla="*/ 904 f110 1"/>
                  <a:gd name="f175" fmla="*/ 808 f111 1"/>
                  <a:gd name="f176" fmla="*/ 768 f110 1"/>
                  <a:gd name="f177" fmla="*/ 867 f111 1"/>
                  <a:gd name="f178" fmla="*/ 969 f111 1"/>
                  <a:gd name="f179" fmla="*/ 688 f110 1"/>
                  <a:gd name="f180" fmla="*/ 935 f111 1"/>
                  <a:gd name="f181" fmla="*/ 104 f110 1"/>
                  <a:gd name="f182" fmla="*/ f112 1 f2"/>
                  <a:gd name="f183" fmla="*/ f115 1 969"/>
                  <a:gd name="f184" fmla="*/ f116 1 928"/>
                  <a:gd name="f185" fmla="*/ f117 1 928"/>
                  <a:gd name="f186" fmla="*/ f118 1 969"/>
                  <a:gd name="f187" fmla="*/ f119 1 928"/>
                  <a:gd name="f188" fmla="*/ f120 1 969"/>
                  <a:gd name="f189" fmla="*/ f121 1 928"/>
                  <a:gd name="f190" fmla="*/ f122 1 969"/>
                  <a:gd name="f191" fmla="*/ f123 1 928"/>
                  <a:gd name="f192" fmla="*/ f124 1 969"/>
                  <a:gd name="f193" fmla="*/ f125 1 928"/>
                  <a:gd name="f194" fmla="*/ f126 1 969"/>
                  <a:gd name="f195" fmla="*/ f127 1 928"/>
                  <a:gd name="f196" fmla="*/ f128 1 969"/>
                  <a:gd name="f197" fmla="*/ f129 1 928"/>
                  <a:gd name="f198" fmla="*/ f130 1 969"/>
                  <a:gd name="f199" fmla="*/ f131 1 928"/>
                  <a:gd name="f200" fmla="*/ f132 1 969"/>
                  <a:gd name="f201" fmla="*/ f133 1 928"/>
                  <a:gd name="f202" fmla="*/ f134 1 969"/>
                  <a:gd name="f203" fmla="*/ f135 1 928"/>
                  <a:gd name="f204" fmla="*/ f136 1 969"/>
                  <a:gd name="f205" fmla="*/ f137 1 969"/>
                  <a:gd name="f206" fmla="*/ f138 1 928"/>
                  <a:gd name="f207" fmla="*/ f139 1 969"/>
                  <a:gd name="f208" fmla="*/ f140 1 928"/>
                  <a:gd name="f209" fmla="*/ f141 1 969"/>
                  <a:gd name="f210" fmla="*/ f142 1 928"/>
                  <a:gd name="f211" fmla="*/ f143 1 969"/>
                  <a:gd name="f212" fmla="*/ f144 1 928"/>
                  <a:gd name="f213" fmla="*/ f145 1 969"/>
                  <a:gd name="f214" fmla="*/ f146 1 928"/>
                  <a:gd name="f215" fmla="*/ f147 1 969"/>
                  <a:gd name="f216" fmla="*/ f148 1 928"/>
                  <a:gd name="f217" fmla="*/ f149 1 969"/>
                  <a:gd name="f218" fmla="*/ f150 1 928"/>
                  <a:gd name="f219" fmla="*/ f151 1 969"/>
                  <a:gd name="f220" fmla="*/ f152 1 969"/>
                  <a:gd name="f221" fmla="*/ f153 1 928"/>
                  <a:gd name="f222" fmla="*/ f154 1 969"/>
                  <a:gd name="f223" fmla="*/ f155 1 928"/>
                  <a:gd name="f224" fmla="*/ f156 1 969"/>
                  <a:gd name="f225" fmla="*/ f157 1 928"/>
                  <a:gd name="f226" fmla="*/ f158 1 969"/>
                  <a:gd name="f227" fmla="*/ f159 1 928"/>
                  <a:gd name="f228" fmla="*/ f160 1 969"/>
                  <a:gd name="f229" fmla="*/ f161 1 928"/>
                  <a:gd name="f230" fmla="*/ f162 1 969"/>
                  <a:gd name="f231" fmla="*/ f163 1 969"/>
                  <a:gd name="f232" fmla="*/ f164 1 928"/>
                  <a:gd name="f233" fmla="*/ f165 1 969"/>
                  <a:gd name="f234" fmla="*/ f166 1 969"/>
                  <a:gd name="f235" fmla="*/ f167 1 928"/>
                  <a:gd name="f236" fmla="*/ f168 1 969"/>
                  <a:gd name="f237" fmla="*/ f169 1 928"/>
                  <a:gd name="f238" fmla="*/ f170 1 928"/>
                  <a:gd name="f239" fmla="*/ f171 1 969"/>
                  <a:gd name="f240" fmla="*/ f172 1 928"/>
                  <a:gd name="f241" fmla="*/ f173 1 969"/>
                  <a:gd name="f242" fmla="*/ f174 1 928"/>
                  <a:gd name="f243" fmla="*/ f175 1 969"/>
                  <a:gd name="f244" fmla="*/ f176 1 928"/>
                  <a:gd name="f245" fmla="*/ f177 1 969"/>
                  <a:gd name="f246" fmla="*/ f178 1 969"/>
                  <a:gd name="f247" fmla="*/ f179 1 928"/>
                  <a:gd name="f248" fmla="*/ f180 1 969"/>
                  <a:gd name="f249" fmla="*/ f181 1 928"/>
                  <a:gd name="f250" fmla="+- f182 0 f1"/>
                  <a:gd name="f251" fmla="*/ f183 1 f113"/>
                  <a:gd name="f252" fmla="*/ f184 1 f114"/>
                  <a:gd name="f253" fmla="*/ f185 1 f114"/>
                  <a:gd name="f254" fmla="*/ f186 1 f113"/>
                  <a:gd name="f255" fmla="*/ f187 1 f114"/>
                  <a:gd name="f256" fmla="*/ f188 1 f113"/>
                  <a:gd name="f257" fmla="*/ f189 1 f114"/>
                  <a:gd name="f258" fmla="*/ f190 1 f113"/>
                  <a:gd name="f259" fmla="*/ f191 1 f114"/>
                  <a:gd name="f260" fmla="*/ f192 1 f113"/>
                  <a:gd name="f261" fmla="*/ f193 1 f114"/>
                  <a:gd name="f262" fmla="*/ f194 1 f113"/>
                  <a:gd name="f263" fmla="*/ f195 1 f114"/>
                  <a:gd name="f264" fmla="*/ f196 1 f113"/>
                  <a:gd name="f265" fmla="*/ f197 1 f114"/>
                  <a:gd name="f266" fmla="*/ f198 1 f113"/>
                  <a:gd name="f267" fmla="*/ f199 1 f114"/>
                  <a:gd name="f268" fmla="*/ f200 1 f113"/>
                  <a:gd name="f269" fmla="*/ f201 1 f114"/>
                  <a:gd name="f270" fmla="*/ f202 1 f113"/>
                  <a:gd name="f271" fmla="*/ f203 1 f114"/>
                  <a:gd name="f272" fmla="*/ f204 1 f113"/>
                  <a:gd name="f273" fmla="*/ f205 1 f113"/>
                  <a:gd name="f274" fmla="*/ f206 1 f114"/>
                  <a:gd name="f275" fmla="*/ f207 1 f113"/>
                  <a:gd name="f276" fmla="*/ f208 1 f114"/>
                  <a:gd name="f277" fmla="*/ f209 1 f113"/>
                  <a:gd name="f278" fmla="*/ f210 1 f114"/>
                  <a:gd name="f279" fmla="*/ f211 1 f113"/>
                  <a:gd name="f280" fmla="*/ f212 1 f114"/>
                  <a:gd name="f281" fmla="*/ f213 1 f113"/>
                  <a:gd name="f282" fmla="*/ f214 1 f114"/>
                  <a:gd name="f283" fmla="*/ f215 1 f113"/>
                  <a:gd name="f284" fmla="*/ f216 1 f114"/>
                  <a:gd name="f285" fmla="*/ f217 1 f113"/>
                  <a:gd name="f286" fmla="*/ f218 1 f114"/>
                  <a:gd name="f287" fmla="*/ f219 1 f113"/>
                  <a:gd name="f288" fmla="*/ f220 1 f113"/>
                  <a:gd name="f289" fmla="*/ f221 1 f114"/>
                  <a:gd name="f290" fmla="*/ f222 1 f113"/>
                  <a:gd name="f291" fmla="*/ f223 1 f114"/>
                  <a:gd name="f292" fmla="*/ f224 1 f113"/>
                  <a:gd name="f293" fmla="*/ f225 1 f114"/>
                  <a:gd name="f294" fmla="*/ f226 1 f113"/>
                  <a:gd name="f295" fmla="*/ f227 1 f114"/>
                  <a:gd name="f296" fmla="*/ f228 1 f113"/>
                  <a:gd name="f297" fmla="*/ f229 1 f114"/>
                  <a:gd name="f298" fmla="*/ f230 1 f113"/>
                  <a:gd name="f299" fmla="*/ f231 1 f113"/>
                  <a:gd name="f300" fmla="*/ f232 1 f114"/>
                  <a:gd name="f301" fmla="*/ f233 1 f113"/>
                  <a:gd name="f302" fmla="*/ f234 1 f113"/>
                  <a:gd name="f303" fmla="*/ f235 1 f114"/>
                  <a:gd name="f304" fmla="*/ f236 1 f113"/>
                  <a:gd name="f305" fmla="*/ f237 1 f114"/>
                  <a:gd name="f306" fmla="*/ f238 1 f114"/>
                  <a:gd name="f307" fmla="*/ f239 1 f113"/>
                  <a:gd name="f308" fmla="*/ f240 1 f114"/>
                  <a:gd name="f309" fmla="*/ f241 1 f113"/>
                  <a:gd name="f310" fmla="*/ f242 1 f114"/>
                  <a:gd name="f311" fmla="*/ f243 1 f113"/>
                  <a:gd name="f312" fmla="*/ f244 1 f114"/>
                  <a:gd name="f313" fmla="*/ f245 1 f113"/>
                  <a:gd name="f314" fmla="*/ f246 1 f113"/>
                  <a:gd name="f315" fmla="*/ f247 1 f114"/>
                  <a:gd name="f316" fmla="*/ f248 1 f113"/>
                  <a:gd name="f317" fmla="*/ f249 1 f114"/>
                  <a:gd name="f318" fmla="*/ f283 f108 1"/>
                  <a:gd name="f319" fmla="*/ f314 f108 1"/>
                  <a:gd name="f320" fmla="*/ f308 f109 1"/>
                  <a:gd name="f321" fmla="*/ f255 f109 1"/>
                  <a:gd name="f322" fmla="*/ f251 f108 1"/>
                  <a:gd name="f323" fmla="*/ f252 f109 1"/>
                  <a:gd name="f324" fmla="*/ f253 f109 1"/>
                  <a:gd name="f325" fmla="*/ f254 f108 1"/>
                  <a:gd name="f326" fmla="*/ f256 f108 1"/>
                  <a:gd name="f327" fmla="*/ f257 f109 1"/>
                  <a:gd name="f328" fmla="*/ f258 f108 1"/>
                  <a:gd name="f329" fmla="*/ f259 f109 1"/>
                  <a:gd name="f330" fmla="*/ f260 f108 1"/>
                  <a:gd name="f331" fmla="*/ f261 f109 1"/>
                  <a:gd name="f332" fmla="*/ f262 f108 1"/>
                  <a:gd name="f333" fmla="*/ f263 f109 1"/>
                  <a:gd name="f334" fmla="*/ f264 f108 1"/>
                  <a:gd name="f335" fmla="*/ f265 f109 1"/>
                  <a:gd name="f336" fmla="*/ f266 f108 1"/>
                  <a:gd name="f337" fmla="*/ f267 f109 1"/>
                  <a:gd name="f338" fmla="*/ f268 f108 1"/>
                  <a:gd name="f339" fmla="*/ f269 f109 1"/>
                  <a:gd name="f340" fmla="*/ f270 f108 1"/>
                  <a:gd name="f341" fmla="*/ f271 f109 1"/>
                  <a:gd name="f342" fmla="*/ f272 f108 1"/>
                  <a:gd name="f343" fmla="*/ f273 f108 1"/>
                  <a:gd name="f344" fmla="*/ f274 f109 1"/>
                  <a:gd name="f345" fmla="*/ f275 f108 1"/>
                  <a:gd name="f346" fmla="*/ f276 f109 1"/>
                  <a:gd name="f347" fmla="*/ f277 f108 1"/>
                  <a:gd name="f348" fmla="*/ f278 f109 1"/>
                  <a:gd name="f349" fmla="*/ f279 f108 1"/>
                  <a:gd name="f350" fmla="*/ f280 f109 1"/>
                  <a:gd name="f351" fmla="*/ f281 f108 1"/>
                  <a:gd name="f352" fmla="*/ f282 f109 1"/>
                  <a:gd name="f353" fmla="*/ f284 f109 1"/>
                  <a:gd name="f354" fmla="*/ f285 f108 1"/>
                  <a:gd name="f355" fmla="*/ f286 f109 1"/>
                  <a:gd name="f356" fmla="*/ f287 f108 1"/>
                  <a:gd name="f357" fmla="*/ f288 f108 1"/>
                  <a:gd name="f358" fmla="*/ f289 f109 1"/>
                  <a:gd name="f359" fmla="*/ f290 f108 1"/>
                  <a:gd name="f360" fmla="*/ f291 f109 1"/>
                  <a:gd name="f361" fmla="*/ f292 f108 1"/>
                  <a:gd name="f362" fmla="*/ f293 f109 1"/>
                  <a:gd name="f363" fmla="*/ f294 f108 1"/>
                  <a:gd name="f364" fmla="*/ f295 f109 1"/>
                  <a:gd name="f365" fmla="*/ f296 f108 1"/>
                  <a:gd name="f366" fmla="*/ f297 f109 1"/>
                  <a:gd name="f367" fmla="*/ f298 f108 1"/>
                  <a:gd name="f368" fmla="*/ f299 f108 1"/>
                  <a:gd name="f369" fmla="*/ f300 f109 1"/>
                  <a:gd name="f370" fmla="*/ f301 f108 1"/>
                  <a:gd name="f371" fmla="*/ f302 f108 1"/>
                  <a:gd name="f372" fmla="*/ f303 f109 1"/>
                  <a:gd name="f373" fmla="*/ f304 f108 1"/>
                  <a:gd name="f374" fmla="*/ f305 f109 1"/>
                  <a:gd name="f375" fmla="*/ f306 f109 1"/>
                  <a:gd name="f376" fmla="*/ f307 f108 1"/>
                  <a:gd name="f377" fmla="*/ f309 f108 1"/>
                  <a:gd name="f378" fmla="*/ f310 f109 1"/>
                  <a:gd name="f379" fmla="*/ f311 f108 1"/>
                  <a:gd name="f380" fmla="*/ f312 f109 1"/>
                  <a:gd name="f381" fmla="*/ f313 f108 1"/>
                  <a:gd name="f382" fmla="*/ f315 f109 1"/>
                  <a:gd name="f383" fmla="*/ f316 f108 1"/>
                  <a:gd name="f384" fmla="*/ f317 f10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50">
                    <a:pos x="f322" y="f323"/>
                  </a:cxn>
                  <a:cxn ang="f250">
                    <a:pos x="f322" y="f324"/>
                  </a:cxn>
                  <a:cxn ang="f250">
                    <a:pos x="f325" y="f321"/>
                  </a:cxn>
                  <a:cxn ang="f250">
                    <a:pos x="f326" y="f327"/>
                  </a:cxn>
                  <a:cxn ang="f250">
                    <a:pos x="f328" y="f329"/>
                  </a:cxn>
                  <a:cxn ang="f250">
                    <a:pos x="f330" y="f331"/>
                  </a:cxn>
                  <a:cxn ang="f250">
                    <a:pos x="f332" y="f333"/>
                  </a:cxn>
                  <a:cxn ang="f250">
                    <a:pos x="f334" y="f335"/>
                  </a:cxn>
                  <a:cxn ang="f250">
                    <a:pos x="f336" y="f337"/>
                  </a:cxn>
                  <a:cxn ang="f250">
                    <a:pos x="f338" y="f339"/>
                  </a:cxn>
                  <a:cxn ang="f250">
                    <a:pos x="f340" y="f341"/>
                  </a:cxn>
                  <a:cxn ang="f250">
                    <a:pos x="f342" y="f339"/>
                  </a:cxn>
                  <a:cxn ang="f250">
                    <a:pos x="f343" y="f344"/>
                  </a:cxn>
                  <a:cxn ang="f250">
                    <a:pos x="f345" y="f346"/>
                  </a:cxn>
                  <a:cxn ang="f250">
                    <a:pos x="f347" y="f348"/>
                  </a:cxn>
                  <a:cxn ang="f250">
                    <a:pos x="f349" y="f350"/>
                  </a:cxn>
                  <a:cxn ang="f250">
                    <a:pos x="f351" y="f352"/>
                  </a:cxn>
                  <a:cxn ang="f250">
                    <a:pos x="f318" y="f353"/>
                  </a:cxn>
                  <a:cxn ang="f250">
                    <a:pos x="f354" y="f355"/>
                  </a:cxn>
                  <a:cxn ang="f250">
                    <a:pos x="f356" y="f355"/>
                  </a:cxn>
                  <a:cxn ang="f250">
                    <a:pos x="f357" y="f358"/>
                  </a:cxn>
                  <a:cxn ang="f250">
                    <a:pos x="f359" y="f360"/>
                  </a:cxn>
                  <a:cxn ang="f250">
                    <a:pos x="f361" y="f362"/>
                  </a:cxn>
                  <a:cxn ang="f250">
                    <a:pos x="f363" y="f364"/>
                  </a:cxn>
                  <a:cxn ang="f250">
                    <a:pos x="f365" y="f366"/>
                  </a:cxn>
                  <a:cxn ang="f250">
                    <a:pos x="f367" y="f366"/>
                  </a:cxn>
                  <a:cxn ang="f250">
                    <a:pos x="f368" y="f369"/>
                  </a:cxn>
                  <a:cxn ang="f250">
                    <a:pos x="f370" y="f355"/>
                  </a:cxn>
                  <a:cxn ang="f250">
                    <a:pos x="f371" y="f372"/>
                  </a:cxn>
                  <a:cxn ang="f250">
                    <a:pos x="f373" y="f374"/>
                  </a:cxn>
                  <a:cxn ang="f250">
                    <a:pos x="f373" y="f375"/>
                  </a:cxn>
                  <a:cxn ang="f250">
                    <a:pos x="f376" y="f320"/>
                  </a:cxn>
                  <a:cxn ang="f250">
                    <a:pos x="f377" y="f378"/>
                  </a:cxn>
                  <a:cxn ang="f250">
                    <a:pos x="f379" y="f380"/>
                  </a:cxn>
                  <a:cxn ang="f250">
                    <a:pos x="f381" y="f358"/>
                  </a:cxn>
                  <a:cxn ang="f250">
                    <a:pos x="f319" y="f382"/>
                  </a:cxn>
                  <a:cxn ang="f250">
                    <a:pos x="f383" y="f384"/>
                  </a:cxn>
                </a:cxnLst>
                <a:rect l="f318" t="f321" r="f319" b="f320"/>
                <a:pathLst>
                  <a:path w="969" h="928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0" y="f14"/>
                    </a:lnTo>
                    <a:lnTo>
                      <a:pt x="f15" y="f16"/>
                    </a:lnTo>
                    <a:lnTo>
                      <a:pt x="f17" y="f5"/>
                    </a:lnTo>
                    <a:lnTo>
                      <a:pt x="f18" y="f19"/>
                    </a:lnTo>
                    <a:lnTo>
                      <a:pt x="f20" y="f19"/>
                    </a:lnTo>
                    <a:lnTo>
                      <a:pt x="f21" y="f22"/>
                    </a:lnTo>
                    <a:lnTo>
                      <a:pt x="f23" y="f22"/>
                    </a:lnTo>
                    <a:lnTo>
                      <a:pt x="f24" y="f11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2"/>
                    </a:lnTo>
                    <a:lnTo>
                      <a:pt x="f38" y="f32"/>
                    </a:lnTo>
                    <a:lnTo>
                      <a:pt x="f39" y="f40"/>
                    </a:lnTo>
                    <a:lnTo>
                      <a:pt x="f41" y="f32"/>
                    </a:lnTo>
                    <a:lnTo>
                      <a:pt x="f42" y="f43"/>
                    </a:lnTo>
                    <a:lnTo>
                      <a:pt x="f44" y="f36"/>
                    </a:lnTo>
                    <a:lnTo>
                      <a:pt x="f45" y="f40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49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48" y="f57"/>
                    </a:lnTo>
                    <a:lnTo>
                      <a:pt x="f58" y="f59"/>
                    </a:lnTo>
                    <a:lnTo>
                      <a:pt x="f50" y="f60"/>
                    </a:lnTo>
                    <a:lnTo>
                      <a:pt x="f16" y="f61"/>
                    </a:lnTo>
                    <a:lnTo>
                      <a:pt x="f62" y="f24"/>
                    </a:lnTo>
                    <a:lnTo>
                      <a:pt x="f5" y="f63"/>
                    </a:lnTo>
                    <a:lnTo>
                      <a:pt x="f16" y="f64"/>
                    </a:lnTo>
                    <a:lnTo>
                      <a:pt x="f50" y="f65"/>
                    </a:lnTo>
                    <a:lnTo>
                      <a:pt x="f51" y="f66"/>
                    </a:lnTo>
                    <a:lnTo>
                      <a:pt x="f53" y="f65"/>
                    </a:lnTo>
                    <a:lnTo>
                      <a:pt x="f45" y="f67"/>
                    </a:lnTo>
                    <a:lnTo>
                      <a:pt x="f68" y="f67"/>
                    </a:lnTo>
                    <a:lnTo>
                      <a:pt x="f69" y="f65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7"/>
                    </a:lnTo>
                    <a:lnTo>
                      <a:pt x="f38" y="f79"/>
                    </a:lnTo>
                    <a:lnTo>
                      <a:pt x="f80" y="f81"/>
                    </a:lnTo>
                    <a:lnTo>
                      <a:pt x="f82" y="f83"/>
                    </a:lnTo>
                    <a:lnTo>
                      <a:pt x="f84" y="f81"/>
                    </a:lnTo>
                    <a:lnTo>
                      <a:pt x="f25" y="f81"/>
                    </a:lnTo>
                    <a:lnTo>
                      <a:pt x="f85" y="f86"/>
                    </a:lnTo>
                    <a:lnTo>
                      <a:pt x="f23" y="f75"/>
                    </a:lnTo>
                    <a:lnTo>
                      <a:pt x="f87" y="f65"/>
                    </a:lnTo>
                    <a:lnTo>
                      <a:pt x="f88" y="f89"/>
                    </a:lnTo>
                    <a:lnTo>
                      <a:pt x="f90" y="f91"/>
                    </a:lnTo>
                    <a:lnTo>
                      <a:pt x="f92" y="f93"/>
                    </a:lnTo>
                    <a:lnTo>
                      <a:pt x="f94" y="f95"/>
                    </a:lnTo>
                    <a:lnTo>
                      <a:pt x="f96" y="f97"/>
                    </a:lnTo>
                    <a:lnTo>
                      <a:pt x="f94" y="f98"/>
                    </a:lnTo>
                    <a:lnTo>
                      <a:pt x="f85" y="f99"/>
                    </a:lnTo>
                    <a:lnTo>
                      <a:pt x="f96" y="f7"/>
                    </a:lnTo>
                    <a:lnTo>
                      <a:pt x="f21" y="f100"/>
                    </a:lnTo>
                    <a:lnTo>
                      <a:pt x="f18" y="f100"/>
                    </a:lnTo>
                    <a:lnTo>
                      <a:pt x="f18" y="f101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5" y="f67"/>
                    </a:lnTo>
                    <a:lnTo>
                      <a:pt x="f106" y="f63"/>
                    </a:lnTo>
                    <a:lnTo>
                      <a:pt x="f6" y="f73"/>
                    </a:lnTo>
                    <a:lnTo>
                      <a:pt x="f6" y="f9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7" name="Freeform 90"/>
              <p:cNvSpPr/>
              <p:nvPr/>
            </p:nvSpPr>
            <p:spPr>
              <a:xfrm>
                <a:off x="7197791" y="2793235"/>
                <a:ext cx="715280" cy="50537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455"/>
                  <a:gd name="f7" fmla="val 320"/>
                  <a:gd name="f8" fmla="val 312"/>
                  <a:gd name="f9" fmla="val 304"/>
                  <a:gd name="f10" fmla="val 328"/>
                  <a:gd name="f11" fmla="val 296"/>
                  <a:gd name="f12" fmla="val 272"/>
                  <a:gd name="f13" fmla="val 354"/>
                  <a:gd name="f14" fmla="val 264"/>
                  <a:gd name="f15" fmla="val 379"/>
                  <a:gd name="f16" fmla="val 248"/>
                  <a:gd name="f17" fmla="val 404"/>
                  <a:gd name="f18" fmla="val 256"/>
                  <a:gd name="f19" fmla="val 387"/>
                  <a:gd name="f20" fmla="val 224"/>
                  <a:gd name="f21" fmla="val 192"/>
                  <a:gd name="f22" fmla="val 160"/>
                  <a:gd name="f23" fmla="val 413"/>
                  <a:gd name="f24" fmla="val 152"/>
                  <a:gd name="f25" fmla="val 421"/>
                  <a:gd name="f26" fmla="val 128"/>
                  <a:gd name="f27" fmla="val 446"/>
                  <a:gd name="f28" fmla="val 120"/>
                  <a:gd name="f29" fmla="val 104"/>
                  <a:gd name="f30" fmla="val 430"/>
                  <a:gd name="f31" fmla="val 96"/>
                  <a:gd name="f32" fmla="val 64"/>
                  <a:gd name="f33" fmla="val 396"/>
                  <a:gd name="f34" fmla="val 56"/>
                  <a:gd name="f35" fmla="val 371"/>
                  <a:gd name="f36" fmla="val 40"/>
                  <a:gd name="f37" fmla="val 337"/>
                  <a:gd name="f38" fmla="val 24"/>
                  <a:gd name="f39" fmla="val 286"/>
                  <a:gd name="f40" fmla="val 16"/>
                  <a:gd name="f41" fmla="val 278"/>
                  <a:gd name="f42" fmla="val 227"/>
                  <a:gd name="f43" fmla="val 32"/>
                  <a:gd name="f44" fmla="val 185"/>
                  <a:gd name="f45" fmla="val 143"/>
                  <a:gd name="f46" fmla="val 84"/>
                  <a:gd name="f47" fmla="val 25"/>
                  <a:gd name="f48" fmla="val 88"/>
                  <a:gd name="f49" fmla="val 8"/>
                  <a:gd name="f50" fmla="val 168"/>
                  <a:gd name="f51" fmla="val 34"/>
                  <a:gd name="f52" fmla="val 184"/>
                  <a:gd name="f53" fmla="val 67"/>
                  <a:gd name="f54" fmla="val 126"/>
                  <a:gd name="f55" fmla="val 151"/>
                  <a:gd name="f56" fmla="val 200"/>
                  <a:gd name="f57" fmla="val 177"/>
                  <a:gd name="f58" fmla="val 236"/>
                  <a:gd name="f59" fmla="val 244"/>
                  <a:gd name="f60" fmla="+- 0 0 -90"/>
                  <a:gd name="f61" fmla="*/ f3 1 455"/>
                  <a:gd name="f62" fmla="*/ f4 1 320"/>
                  <a:gd name="f63" fmla="+- f7 0 f5"/>
                  <a:gd name="f64" fmla="+- f6 0 f5"/>
                  <a:gd name="f65" fmla="*/ f60 f0 1"/>
                  <a:gd name="f66" fmla="*/ f64 1 455"/>
                  <a:gd name="f67" fmla="*/ f63 1 320"/>
                  <a:gd name="f68" fmla="*/ 312 f64 1"/>
                  <a:gd name="f69" fmla="*/ 304 f63 1"/>
                  <a:gd name="f70" fmla="*/ 328 f64 1"/>
                  <a:gd name="f71" fmla="*/ 296 f63 1"/>
                  <a:gd name="f72" fmla="*/ 320 f64 1"/>
                  <a:gd name="f73" fmla="*/ 272 f63 1"/>
                  <a:gd name="f74" fmla="*/ 354 f64 1"/>
                  <a:gd name="f75" fmla="*/ 264 f63 1"/>
                  <a:gd name="f76" fmla="*/ 379 f64 1"/>
                  <a:gd name="f77" fmla="*/ 248 f63 1"/>
                  <a:gd name="f78" fmla="*/ 404 f64 1"/>
                  <a:gd name="f79" fmla="*/ 256 f63 1"/>
                  <a:gd name="f80" fmla="*/ 387 f64 1"/>
                  <a:gd name="f81" fmla="*/ 224 f63 1"/>
                  <a:gd name="f82" fmla="*/ 192 f63 1"/>
                  <a:gd name="f83" fmla="*/ 160 f63 1"/>
                  <a:gd name="f84" fmla="*/ 413 f64 1"/>
                  <a:gd name="f85" fmla="*/ 152 f63 1"/>
                  <a:gd name="f86" fmla="*/ 421 f64 1"/>
                  <a:gd name="f87" fmla="*/ 128 f63 1"/>
                  <a:gd name="f88" fmla="*/ 446 f64 1"/>
                  <a:gd name="f89" fmla="*/ 120 f63 1"/>
                  <a:gd name="f90" fmla="*/ 455 f64 1"/>
                  <a:gd name="f91" fmla="*/ 104 f63 1"/>
                  <a:gd name="f92" fmla="*/ 430 f64 1"/>
                  <a:gd name="f93" fmla="*/ 96 f63 1"/>
                  <a:gd name="f94" fmla="*/ 64 f63 1"/>
                  <a:gd name="f95" fmla="*/ 396 f64 1"/>
                  <a:gd name="f96" fmla="*/ 56 f63 1"/>
                  <a:gd name="f97" fmla="*/ 371 f64 1"/>
                  <a:gd name="f98" fmla="*/ 40 f63 1"/>
                  <a:gd name="f99" fmla="*/ 337 f64 1"/>
                  <a:gd name="f100" fmla="*/ 24 f63 1"/>
                  <a:gd name="f101" fmla="*/ 286 f64 1"/>
                  <a:gd name="f102" fmla="*/ 16 f63 1"/>
                  <a:gd name="f103" fmla="*/ 278 f64 1"/>
                  <a:gd name="f104" fmla="*/ 0 f63 1"/>
                  <a:gd name="f105" fmla="*/ 227 f64 1"/>
                  <a:gd name="f106" fmla="*/ 32 f63 1"/>
                  <a:gd name="f107" fmla="*/ 185 f64 1"/>
                  <a:gd name="f108" fmla="*/ 143 f64 1"/>
                  <a:gd name="f109" fmla="*/ 84 f64 1"/>
                  <a:gd name="f110" fmla="*/ 25 f64 1"/>
                  <a:gd name="f111" fmla="*/ 0 f64 1"/>
                  <a:gd name="f112" fmla="*/ 88 f63 1"/>
                  <a:gd name="f113" fmla="*/ 8 f64 1"/>
                  <a:gd name="f114" fmla="*/ 168 f63 1"/>
                  <a:gd name="f115" fmla="*/ 34 f64 1"/>
                  <a:gd name="f116" fmla="*/ 184 f63 1"/>
                  <a:gd name="f117" fmla="*/ 67 f64 1"/>
                  <a:gd name="f118" fmla="*/ 126 f64 1"/>
                  <a:gd name="f119" fmla="*/ 151 f64 1"/>
                  <a:gd name="f120" fmla="*/ 200 f63 1"/>
                  <a:gd name="f121" fmla="*/ 168 f64 1"/>
                  <a:gd name="f122" fmla="*/ 177 f64 1"/>
                  <a:gd name="f123" fmla="*/ 236 f64 1"/>
                  <a:gd name="f124" fmla="*/ 244 f64 1"/>
                  <a:gd name="f125" fmla="*/ 320 f63 1"/>
                  <a:gd name="f126" fmla="*/ f65 1 f2"/>
                  <a:gd name="f127" fmla="*/ f68 1 455"/>
                  <a:gd name="f128" fmla="*/ f69 1 320"/>
                  <a:gd name="f129" fmla="*/ f70 1 455"/>
                  <a:gd name="f130" fmla="*/ f71 1 320"/>
                  <a:gd name="f131" fmla="*/ f72 1 455"/>
                  <a:gd name="f132" fmla="*/ f73 1 320"/>
                  <a:gd name="f133" fmla="*/ f74 1 455"/>
                  <a:gd name="f134" fmla="*/ f75 1 320"/>
                  <a:gd name="f135" fmla="*/ f76 1 455"/>
                  <a:gd name="f136" fmla="*/ f77 1 320"/>
                  <a:gd name="f137" fmla="*/ f78 1 455"/>
                  <a:gd name="f138" fmla="*/ f79 1 320"/>
                  <a:gd name="f139" fmla="*/ f80 1 455"/>
                  <a:gd name="f140" fmla="*/ f81 1 320"/>
                  <a:gd name="f141" fmla="*/ f82 1 320"/>
                  <a:gd name="f142" fmla="*/ f83 1 320"/>
                  <a:gd name="f143" fmla="*/ f84 1 455"/>
                  <a:gd name="f144" fmla="*/ f85 1 320"/>
                  <a:gd name="f145" fmla="*/ f86 1 455"/>
                  <a:gd name="f146" fmla="*/ f87 1 320"/>
                  <a:gd name="f147" fmla="*/ f88 1 455"/>
                  <a:gd name="f148" fmla="*/ f89 1 320"/>
                  <a:gd name="f149" fmla="*/ f90 1 455"/>
                  <a:gd name="f150" fmla="*/ f91 1 320"/>
                  <a:gd name="f151" fmla="*/ f92 1 455"/>
                  <a:gd name="f152" fmla="*/ f93 1 320"/>
                  <a:gd name="f153" fmla="*/ f94 1 320"/>
                  <a:gd name="f154" fmla="*/ f95 1 455"/>
                  <a:gd name="f155" fmla="*/ f96 1 320"/>
                  <a:gd name="f156" fmla="*/ f97 1 455"/>
                  <a:gd name="f157" fmla="*/ f98 1 320"/>
                  <a:gd name="f158" fmla="*/ f99 1 455"/>
                  <a:gd name="f159" fmla="*/ f100 1 320"/>
                  <a:gd name="f160" fmla="*/ f101 1 455"/>
                  <a:gd name="f161" fmla="*/ f102 1 320"/>
                  <a:gd name="f162" fmla="*/ f103 1 455"/>
                  <a:gd name="f163" fmla="*/ f104 1 320"/>
                  <a:gd name="f164" fmla="*/ f105 1 455"/>
                  <a:gd name="f165" fmla="*/ f106 1 320"/>
                  <a:gd name="f166" fmla="*/ f107 1 455"/>
                  <a:gd name="f167" fmla="*/ f108 1 455"/>
                  <a:gd name="f168" fmla="*/ f109 1 455"/>
                  <a:gd name="f169" fmla="*/ f110 1 455"/>
                  <a:gd name="f170" fmla="*/ f111 1 455"/>
                  <a:gd name="f171" fmla="*/ f112 1 320"/>
                  <a:gd name="f172" fmla="*/ f113 1 455"/>
                  <a:gd name="f173" fmla="*/ f114 1 320"/>
                  <a:gd name="f174" fmla="*/ f115 1 455"/>
                  <a:gd name="f175" fmla="*/ f116 1 320"/>
                  <a:gd name="f176" fmla="*/ f117 1 455"/>
                  <a:gd name="f177" fmla="*/ f118 1 455"/>
                  <a:gd name="f178" fmla="*/ f119 1 455"/>
                  <a:gd name="f179" fmla="*/ f120 1 320"/>
                  <a:gd name="f180" fmla="*/ f121 1 455"/>
                  <a:gd name="f181" fmla="*/ f122 1 455"/>
                  <a:gd name="f182" fmla="*/ f123 1 455"/>
                  <a:gd name="f183" fmla="*/ f124 1 455"/>
                  <a:gd name="f184" fmla="*/ f125 1 320"/>
                  <a:gd name="f185" fmla="+- f126 0 f1"/>
                  <a:gd name="f186" fmla="*/ f127 1 f66"/>
                  <a:gd name="f187" fmla="*/ f128 1 f67"/>
                  <a:gd name="f188" fmla="*/ f129 1 f66"/>
                  <a:gd name="f189" fmla="*/ f130 1 f67"/>
                  <a:gd name="f190" fmla="*/ f131 1 f66"/>
                  <a:gd name="f191" fmla="*/ f132 1 f67"/>
                  <a:gd name="f192" fmla="*/ f133 1 f66"/>
                  <a:gd name="f193" fmla="*/ f134 1 f67"/>
                  <a:gd name="f194" fmla="*/ f135 1 f66"/>
                  <a:gd name="f195" fmla="*/ f136 1 f67"/>
                  <a:gd name="f196" fmla="*/ f137 1 f66"/>
                  <a:gd name="f197" fmla="*/ f138 1 f67"/>
                  <a:gd name="f198" fmla="*/ f139 1 f66"/>
                  <a:gd name="f199" fmla="*/ f140 1 f67"/>
                  <a:gd name="f200" fmla="*/ f141 1 f67"/>
                  <a:gd name="f201" fmla="*/ f142 1 f67"/>
                  <a:gd name="f202" fmla="*/ f143 1 f66"/>
                  <a:gd name="f203" fmla="*/ f144 1 f67"/>
                  <a:gd name="f204" fmla="*/ f145 1 f66"/>
                  <a:gd name="f205" fmla="*/ f146 1 f67"/>
                  <a:gd name="f206" fmla="*/ f147 1 f66"/>
                  <a:gd name="f207" fmla="*/ f148 1 f67"/>
                  <a:gd name="f208" fmla="*/ f149 1 f66"/>
                  <a:gd name="f209" fmla="*/ f150 1 f67"/>
                  <a:gd name="f210" fmla="*/ f151 1 f66"/>
                  <a:gd name="f211" fmla="*/ f152 1 f67"/>
                  <a:gd name="f212" fmla="*/ f153 1 f67"/>
                  <a:gd name="f213" fmla="*/ f154 1 f66"/>
                  <a:gd name="f214" fmla="*/ f155 1 f67"/>
                  <a:gd name="f215" fmla="*/ f156 1 f66"/>
                  <a:gd name="f216" fmla="*/ f157 1 f67"/>
                  <a:gd name="f217" fmla="*/ f158 1 f66"/>
                  <a:gd name="f218" fmla="*/ f159 1 f67"/>
                  <a:gd name="f219" fmla="*/ f160 1 f66"/>
                  <a:gd name="f220" fmla="*/ f161 1 f67"/>
                  <a:gd name="f221" fmla="*/ f162 1 f66"/>
                  <a:gd name="f222" fmla="*/ f163 1 f67"/>
                  <a:gd name="f223" fmla="*/ f164 1 f66"/>
                  <a:gd name="f224" fmla="*/ f165 1 f67"/>
                  <a:gd name="f225" fmla="*/ f166 1 f66"/>
                  <a:gd name="f226" fmla="*/ f167 1 f66"/>
                  <a:gd name="f227" fmla="*/ f168 1 f66"/>
                  <a:gd name="f228" fmla="*/ f169 1 f66"/>
                  <a:gd name="f229" fmla="*/ f170 1 f66"/>
                  <a:gd name="f230" fmla="*/ f171 1 f67"/>
                  <a:gd name="f231" fmla="*/ f172 1 f66"/>
                  <a:gd name="f232" fmla="*/ f173 1 f67"/>
                  <a:gd name="f233" fmla="*/ f174 1 f66"/>
                  <a:gd name="f234" fmla="*/ f175 1 f67"/>
                  <a:gd name="f235" fmla="*/ f176 1 f66"/>
                  <a:gd name="f236" fmla="*/ f177 1 f66"/>
                  <a:gd name="f237" fmla="*/ f178 1 f66"/>
                  <a:gd name="f238" fmla="*/ f179 1 f67"/>
                  <a:gd name="f239" fmla="*/ f180 1 f66"/>
                  <a:gd name="f240" fmla="*/ f181 1 f66"/>
                  <a:gd name="f241" fmla="*/ f182 1 f66"/>
                  <a:gd name="f242" fmla="*/ f183 1 f66"/>
                  <a:gd name="f243" fmla="*/ f184 1 f67"/>
                  <a:gd name="f244" fmla="*/ f229 f61 1"/>
                  <a:gd name="f245" fmla="*/ f208 f61 1"/>
                  <a:gd name="f246" fmla="*/ f243 f62 1"/>
                  <a:gd name="f247" fmla="*/ f222 f62 1"/>
                  <a:gd name="f248" fmla="*/ f186 f61 1"/>
                  <a:gd name="f249" fmla="*/ f187 f62 1"/>
                  <a:gd name="f250" fmla="*/ f188 f61 1"/>
                  <a:gd name="f251" fmla="*/ f189 f62 1"/>
                  <a:gd name="f252" fmla="*/ f190 f61 1"/>
                  <a:gd name="f253" fmla="*/ f191 f62 1"/>
                  <a:gd name="f254" fmla="*/ f192 f61 1"/>
                  <a:gd name="f255" fmla="*/ f193 f62 1"/>
                  <a:gd name="f256" fmla="*/ f194 f61 1"/>
                  <a:gd name="f257" fmla="*/ f195 f62 1"/>
                  <a:gd name="f258" fmla="*/ f196 f61 1"/>
                  <a:gd name="f259" fmla="*/ f197 f62 1"/>
                  <a:gd name="f260" fmla="*/ f198 f61 1"/>
                  <a:gd name="f261" fmla="*/ f199 f62 1"/>
                  <a:gd name="f262" fmla="*/ f200 f62 1"/>
                  <a:gd name="f263" fmla="*/ f201 f62 1"/>
                  <a:gd name="f264" fmla="*/ f202 f61 1"/>
                  <a:gd name="f265" fmla="*/ f203 f62 1"/>
                  <a:gd name="f266" fmla="*/ f204 f61 1"/>
                  <a:gd name="f267" fmla="*/ f205 f62 1"/>
                  <a:gd name="f268" fmla="*/ f206 f61 1"/>
                  <a:gd name="f269" fmla="*/ f207 f62 1"/>
                  <a:gd name="f270" fmla="*/ f209 f62 1"/>
                  <a:gd name="f271" fmla="*/ f210 f61 1"/>
                  <a:gd name="f272" fmla="*/ f211 f62 1"/>
                  <a:gd name="f273" fmla="*/ f212 f62 1"/>
                  <a:gd name="f274" fmla="*/ f213 f61 1"/>
                  <a:gd name="f275" fmla="*/ f214 f62 1"/>
                  <a:gd name="f276" fmla="*/ f215 f61 1"/>
                  <a:gd name="f277" fmla="*/ f216 f62 1"/>
                  <a:gd name="f278" fmla="*/ f217 f61 1"/>
                  <a:gd name="f279" fmla="*/ f218 f62 1"/>
                  <a:gd name="f280" fmla="*/ f219 f61 1"/>
                  <a:gd name="f281" fmla="*/ f220 f62 1"/>
                  <a:gd name="f282" fmla="*/ f221 f61 1"/>
                  <a:gd name="f283" fmla="*/ f223 f61 1"/>
                  <a:gd name="f284" fmla="*/ f224 f62 1"/>
                  <a:gd name="f285" fmla="*/ f225 f61 1"/>
                  <a:gd name="f286" fmla="*/ f226 f61 1"/>
                  <a:gd name="f287" fmla="*/ f227 f61 1"/>
                  <a:gd name="f288" fmla="*/ f228 f61 1"/>
                  <a:gd name="f289" fmla="*/ f230 f62 1"/>
                  <a:gd name="f290" fmla="*/ f231 f61 1"/>
                  <a:gd name="f291" fmla="*/ f232 f62 1"/>
                  <a:gd name="f292" fmla="*/ f233 f61 1"/>
                  <a:gd name="f293" fmla="*/ f234 f62 1"/>
                  <a:gd name="f294" fmla="*/ f235 f61 1"/>
                  <a:gd name="f295" fmla="*/ f236 f61 1"/>
                  <a:gd name="f296" fmla="*/ f237 f61 1"/>
                  <a:gd name="f297" fmla="*/ f238 f62 1"/>
                  <a:gd name="f298" fmla="*/ f239 f61 1"/>
                  <a:gd name="f299" fmla="*/ f240 f61 1"/>
                  <a:gd name="f300" fmla="*/ f241 f61 1"/>
                  <a:gd name="f301" fmla="*/ f242 f6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5">
                    <a:pos x="f248" y="f249"/>
                  </a:cxn>
                  <a:cxn ang="f185">
                    <a:pos x="f250" y="f251"/>
                  </a:cxn>
                  <a:cxn ang="f185">
                    <a:pos x="f252" y="f253"/>
                  </a:cxn>
                  <a:cxn ang="f185">
                    <a:pos x="f254" y="f255"/>
                  </a:cxn>
                  <a:cxn ang="f185">
                    <a:pos x="f256" y="f257"/>
                  </a:cxn>
                  <a:cxn ang="f185">
                    <a:pos x="f258" y="f259"/>
                  </a:cxn>
                  <a:cxn ang="f185">
                    <a:pos x="f260" y="f261"/>
                  </a:cxn>
                  <a:cxn ang="f185">
                    <a:pos x="f260" y="f262"/>
                  </a:cxn>
                  <a:cxn ang="f185">
                    <a:pos x="f260" y="f263"/>
                  </a:cxn>
                  <a:cxn ang="f185">
                    <a:pos x="f264" y="f265"/>
                  </a:cxn>
                  <a:cxn ang="f185">
                    <a:pos x="f266" y="f267"/>
                  </a:cxn>
                  <a:cxn ang="f185">
                    <a:pos x="f268" y="f269"/>
                  </a:cxn>
                  <a:cxn ang="f185">
                    <a:pos x="f245" y="f270"/>
                  </a:cxn>
                  <a:cxn ang="f185">
                    <a:pos x="f271" y="f272"/>
                  </a:cxn>
                  <a:cxn ang="f185">
                    <a:pos x="f271" y="f273"/>
                  </a:cxn>
                  <a:cxn ang="f185">
                    <a:pos x="f274" y="f275"/>
                  </a:cxn>
                  <a:cxn ang="f185">
                    <a:pos x="f276" y="f277"/>
                  </a:cxn>
                  <a:cxn ang="f185">
                    <a:pos x="f278" y="f279"/>
                  </a:cxn>
                  <a:cxn ang="f185">
                    <a:pos x="f280" y="f281"/>
                  </a:cxn>
                  <a:cxn ang="f185">
                    <a:pos x="f282" y="f247"/>
                  </a:cxn>
                  <a:cxn ang="f185">
                    <a:pos x="f283" y="f284"/>
                  </a:cxn>
                  <a:cxn ang="f185">
                    <a:pos x="f285" y="f279"/>
                  </a:cxn>
                  <a:cxn ang="f185">
                    <a:pos x="f286" y="f284"/>
                  </a:cxn>
                  <a:cxn ang="f185">
                    <a:pos x="f287" y="f284"/>
                  </a:cxn>
                  <a:cxn ang="f185">
                    <a:pos x="f288" y="f273"/>
                  </a:cxn>
                  <a:cxn ang="f185">
                    <a:pos x="f244" y="f289"/>
                  </a:cxn>
                  <a:cxn ang="f185">
                    <a:pos x="f290" y="f270"/>
                  </a:cxn>
                  <a:cxn ang="f185">
                    <a:pos x="f288" y="f291"/>
                  </a:cxn>
                  <a:cxn ang="f185">
                    <a:pos x="f292" y="f293"/>
                  </a:cxn>
                  <a:cxn ang="f185">
                    <a:pos x="f294" y="f262"/>
                  </a:cxn>
                  <a:cxn ang="f185">
                    <a:pos x="f295" y="f262"/>
                  </a:cxn>
                  <a:cxn ang="f185">
                    <a:pos x="f296" y="f297"/>
                  </a:cxn>
                  <a:cxn ang="f185">
                    <a:pos x="f298" y="f253"/>
                  </a:cxn>
                  <a:cxn ang="f185">
                    <a:pos x="f299" y="f253"/>
                  </a:cxn>
                  <a:cxn ang="f185">
                    <a:pos x="f300" y="f251"/>
                  </a:cxn>
                  <a:cxn ang="f185">
                    <a:pos x="f301" y="f246"/>
                  </a:cxn>
                  <a:cxn ang="f185">
                    <a:pos x="f282" y="f251"/>
                  </a:cxn>
                  <a:cxn ang="f185">
                    <a:pos x="f248" y="f249"/>
                  </a:cxn>
                </a:cxnLst>
                <a:rect l="f244" t="f247" r="f245" b="f246"/>
                <a:pathLst>
                  <a:path w="455" h="320">
                    <a:moveTo>
                      <a:pt x="f8" y="f9"/>
                    </a:moveTo>
                    <a:lnTo>
                      <a:pt x="f10" y="f11"/>
                    </a:lnTo>
                    <a:lnTo>
                      <a:pt x="f7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19" y="f21"/>
                    </a:lnTo>
                    <a:lnTo>
                      <a:pt x="f19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6" y="f29"/>
                    </a:lnTo>
                    <a:lnTo>
                      <a:pt x="f30" y="f31"/>
                    </a:lnTo>
                    <a:lnTo>
                      <a:pt x="f30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5"/>
                    </a:lnTo>
                    <a:lnTo>
                      <a:pt x="f42" y="f43"/>
                    </a:lnTo>
                    <a:lnTo>
                      <a:pt x="f44" y="f38"/>
                    </a:lnTo>
                    <a:lnTo>
                      <a:pt x="f45" y="f43"/>
                    </a:lnTo>
                    <a:lnTo>
                      <a:pt x="f46" y="f43"/>
                    </a:lnTo>
                    <a:lnTo>
                      <a:pt x="f47" y="f32"/>
                    </a:lnTo>
                    <a:lnTo>
                      <a:pt x="f5" y="f48"/>
                    </a:lnTo>
                    <a:lnTo>
                      <a:pt x="f49" y="f29"/>
                    </a:lnTo>
                    <a:lnTo>
                      <a:pt x="f47" y="f50"/>
                    </a:lnTo>
                    <a:lnTo>
                      <a:pt x="f51" y="f52"/>
                    </a:lnTo>
                    <a:lnTo>
                      <a:pt x="f53" y="f21"/>
                    </a:lnTo>
                    <a:lnTo>
                      <a:pt x="f54" y="f21"/>
                    </a:lnTo>
                    <a:lnTo>
                      <a:pt x="f55" y="f56"/>
                    </a:lnTo>
                    <a:lnTo>
                      <a:pt x="f50" y="f12"/>
                    </a:lnTo>
                    <a:lnTo>
                      <a:pt x="f57" y="f12"/>
                    </a:lnTo>
                    <a:lnTo>
                      <a:pt x="f58" y="f11"/>
                    </a:lnTo>
                    <a:lnTo>
                      <a:pt x="f59" y="f7"/>
                    </a:lnTo>
                    <a:lnTo>
                      <a:pt x="f41" y="f11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8" name="Freeform 91"/>
              <p:cNvSpPr/>
              <p:nvPr/>
            </p:nvSpPr>
            <p:spPr>
              <a:xfrm>
                <a:off x="7595518" y="3273341"/>
                <a:ext cx="1523317" cy="146555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969"/>
                  <a:gd name="f7" fmla="val 928"/>
                  <a:gd name="f8" fmla="val 935"/>
                  <a:gd name="f9" fmla="val 104"/>
                  <a:gd name="f10" fmla="val 910"/>
                  <a:gd name="f11" fmla="val 96"/>
                  <a:gd name="f12" fmla="val 893"/>
                  <a:gd name="f13" fmla="val 56"/>
                  <a:gd name="f14" fmla="val 40"/>
                  <a:gd name="f15" fmla="val 867"/>
                  <a:gd name="f16" fmla="val 16"/>
                  <a:gd name="f17" fmla="val 825"/>
                  <a:gd name="f18" fmla="val 766"/>
                  <a:gd name="f19" fmla="val 32"/>
                  <a:gd name="f20" fmla="val 733"/>
                  <a:gd name="f21" fmla="val 724"/>
                  <a:gd name="f22" fmla="val 72"/>
                  <a:gd name="f23" fmla="val 691"/>
                  <a:gd name="f24" fmla="val 632"/>
                  <a:gd name="f25" fmla="val 615"/>
                  <a:gd name="f26" fmla="val 160"/>
                  <a:gd name="f27" fmla="val 623"/>
                  <a:gd name="f28" fmla="val 192"/>
                  <a:gd name="f29" fmla="val 573"/>
                  <a:gd name="f30" fmla="val 176"/>
                  <a:gd name="f31" fmla="val 530"/>
                  <a:gd name="f32" fmla="val 200"/>
                  <a:gd name="f33" fmla="val 505"/>
                  <a:gd name="f34" fmla="val 184"/>
                  <a:gd name="f35" fmla="val 480"/>
                  <a:gd name="f36" fmla="val 216"/>
                  <a:gd name="f37" fmla="val 446"/>
                  <a:gd name="f38" fmla="val 412"/>
                  <a:gd name="f39" fmla="val 387"/>
                  <a:gd name="f40" fmla="val 224"/>
                  <a:gd name="f41" fmla="val 353"/>
                  <a:gd name="f42" fmla="val 294"/>
                  <a:gd name="f43" fmla="val 208"/>
                  <a:gd name="f44" fmla="val 202"/>
                  <a:gd name="f45" fmla="val 143"/>
                  <a:gd name="f46" fmla="val 101"/>
                  <a:gd name="f47" fmla="val 248"/>
                  <a:gd name="f48" fmla="val 84"/>
                  <a:gd name="f49" fmla="val 272"/>
                  <a:gd name="f50" fmla="val 50"/>
                  <a:gd name="f51" fmla="val 75"/>
                  <a:gd name="f52" fmla="val 304"/>
                  <a:gd name="f53" fmla="val 109"/>
                  <a:gd name="f54" fmla="val 368"/>
                  <a:gd name="f55" fmla="val 118"/>
                  <a:gd name="f56" fmla="val 408"/>
                  <a:gd name="f57" fmla="val 416"/>
                  <a:gd name="f58" fmla="val 33"/>
                  <a:gd name="f59" fmla="val 512"/>
                  <a:gd name="f60" fmla="val 584"/>
                  <a:gd name="f61" fmla="val 592"/>
                  <a:gd name="f62" fmla="val 8"/>
                  <a:gd name="f63" fmla="val 680"/>
                  <a:gd name="f64" fmla="val 672"/>
                  <a:gd name="f65" fmla="val 696"/>
                  <a:gd name="f66" fmla="val 720"/>
                  <a:gd name="f67" fmla="val 704"/>
                  <a:gd name="f68" fmla="val 177"/>
                  <a:gd name="f69" fmla="val 227"/>
                  <a:gd name="f70" fmla="val 261"/>
                  <a:gd name="f71" fmla="val 712"/>
                  <a:gd name="f72" fmla="val 286"/>
                  <a:gd name="f73" fmla="val 688"/>
                  <a:gd name="f74" fmla="val 362"/>
                  <a:gd name="f75" fmla="val 664"/>
                  <a:gd name="f76" fmla="val 396"/>
                  <a:gd name="f77" fmla="val 616"/>
                  <a:gd name="f78" fmla="val 404"/>
                  <a:gd name="f79" fmla="val 608"/>
                  <a:gd name="f80" fmla="val 463"/>
                  <a:gd name="f81" fmla="val 600"/>
                  <a:gd name="f82" fmla="val 488"/>
                  <a:gd name="f83" fmla="val 576"/>
                  <a:gd name="f84" fmla="val 556"/>
                  <a:gd name="f85" fmla="val 640"/>
                  <a:gd name="f86" fmla="val 648"/>
                  <a:gd name="f87" fmla="val 707"/>
                  <a:gd name="f88" fmla="val 741"/>
                  <a:gd name="f89" fmla="val 728"/>
                  <a:gd name="f90" fmla="val 758"/>
                  <a:gd name="f91" fmla="val 760"/>
                  <a:gd name="f92" fmla="val 682"/>
                  <a:gd name="f93" fmla="val 776"/>
                  <a:gd name="f94" fmla="val 657"/>
                  <a:gd name="f95" fmla="val 800"/>
                  <a:gd name="f96" fmla="val 674"/>
                  <a:gd name="f97" fmla="val 824"/>
                  <a:gd name="f98" fmla="val 888"/>
                  <a:gd name="f99" fmla="val 912"/>
                  <a:gd name="f100" fmla="val 904"/>
                  <a:gd name="f101" fmla="val 872"/>
                  <a:gd name="f102" fmla="val 808"/>
                  <a:gd name="f103" fmla="val 768"/>
                  <a:gd name="f104" fmla="val 834"/>
                  <a:gd name="f105" fmla="val 736"/>
                  <a:gd name="f106" fmla="val 918"/>
                  <a:gd name="f107" fmla="+- 0 0 -90"/>
                  <a:gd name="f108" fmla="*/ f3 1 969"/>
                  <a:gd name="f109" fmla="*/ f4 1 928"/>
                  <a:gd name="f110" fmla="+- f7 0 f5"/>
                  <a:gd name="f111" fmla="+- f6 0 f5"/>
                  <a:gd name="f112" fmla="*/ f107 f0 1"/>
                  <a:gd name="f113" fmla="*/ f111 1 969"/>
                  <a:gd name="f114" fmla="*/ f110 1 928"/>
                  <a:gd name="f115" fmla="*/ 910 f111 1"/>
                  <a:gd name="f116" fmla="*/ 96 f110 1"/>
                  <a:gd name="f117" fmla="*/ 40 f110 1"/>
                  <a:gd name="f118" fmla="*/ 825 f111 1"/>
                  <a:gd name="f119" fmla="*/ 0 f110 1"/>
                  <a:gd name="f120" fmla="*/ 733 f111 1"/>
                  <a:gd name="f121" fmla="*/ 32 f110 1"/>
                  <a:gd name="f122" fmla="*/ 691 f111 1"/>
                  <a:gd name="f123" fmla="*/ 72 f110 1"/>
                  <a:gd name="f124" fmla="*/ 615 f111 1"/>
                  <a:gd name="f125" fmla="*/ 160 f110 1"/>
                  <a:gd name="f126" fmla="*/ 573 f111 1"/>
                  <a:gd name="f127" fmla="*/ 176 f110 1"/>
                  <a:gd name="f128" fmla="*/ 505 f111 1"/>
                  <a:gd name="f129" fmla="*/ 184 f110 1"/>
                  <a:gd name="f130" fmla="*/ 446 f111 1"/>
                  <a:gd name="f131" fmla="*/ 200 f110 1"/>
                  <a:gd name="f132" fmla="*/ 387 f111 1"/>
                  <a:gd name="f133" fmla="*/ 224 f110 1"/>
                  <a:gd name="f134" fmla="*/ 294 f111 1"/>
                  <a:gd name="f135" fmla="*/ 208 f110 1"/>
                  <a:gd name="f136" fmla="*/ 143 f111 1"/>
                  <a:gd name="f137" fmla="*/ 84 f111 1"/>
                  <a:gd name="f138" fmla="*/ 272 f110 1"/>
                  <a:gd name="f139" fmla="*/ 75 f111 1"/>
                  <a:gd name="f140" fmla="*/ 304 f110 1"/>
                  <a:gd name="f141" fmla="*/ 118 f111 1"/>
                  <a:gd name="f142" fmla="*/ 408 f110 1"/>
                  <a:gd name="f143" fmla="*/ 33 f111 1"/>
                  <a:gd name="f144" fmla="*/ 512 f110 1"/>
                  <a:gd name="f145" fmla="*/ 16 f111 1"/>
                  <a:gd name="f146" fmla="*/ 592 f110 1"/>
                  <a:gd name="f147" fmla="*/ 0 f111 1"/>
                  <a:gd name="f148" fmla="*/ 680 f110 1"/>
                  <a:gd name="f149" fmla="*/ 50 f111 1"/>
                  <a:gd name="f150" fmla="*/ 696 f110 1"/>
                  <a:gd name="f151" fmla="*/ 109 f111 1"/>
                  <a:gd name="f152" fmla="*/ 177 f111 1"/>
                  <a:gd name="f153" fmla="*/ 704 f110 1"/>
                  <a:gd name="f154" fmla="*/ 261 f111 1"/>
                  <a:gd name="f155" fmla="*/ 712 f110 1"/>
                  <a:gd name="f156" fmla="*/ 362 f111 1"/>
                  <a:gd name="f157" fmla="*/ 664 f110 1"/>
                  <a:gd name="f158" fmla="*/ 404 f111 1"/>
                  <a:gd name="f159" fmla="*/ 616 f110 1"/>
                  <a:gd name="f160" fmla="*/ 463 f111 1"/>
                  <a:gd name="f161" fmla="*/ 600 f110 1"/>
                  <a:gd name="f162" fmla="*/ 556 f111 1"/>
                  <a:gd name="f163" fmla="*/ 640 f111 1"/>
                  <a:gd name="f164" fmla="*/ 648 f110 1"/>
                  <a:gd name="f165" fmla="*/ 707 f111 1"/>
                  <a:gd name="f166" fmla="*/ 758 f111 1"/>
                  <a:gd name="f167" fmla="*/ 760 f110 1"/>
                  <a:gd name="f168" fmla="*/ 657 f111 1"/>
                  <a:gd name="f169" fmla="*/ 800 f110 1"/>
                  <a:gd name="f170" fmla="*/ 888 f110 1"/>
                  <a:gd name="f171" fmla="*/ 674 f111 1"/>
                  <a:gd name="f172" fmla="*/ 928 f110 1"/>
                  <a:gd name="f173" fmla="*/ 766 f111 1"/>
                  <a:gd name="f174" fmla="*/ 904 f110 1"/>
                  <a:gd name="f175" fmla="*/ 808 f111 1"/>
                  <a:gd name="f176" fmla="*/ 768 f110 1"/>
                  <a:gd name="f177" fmla="*/ 867 f111 1"/>
                  <a:gd name="f178" fmla="*/ 969 f111 1"/>
                  <a:gd name="f179" fmla="*/ 688 f110 1"/>
                  <a:gd name="f180" fmla="*/ 935 f111 1"/>
                  <a:gd name="f181" fmla="*/ 104 f110 1"/>
                  <a:gd name="f182" fmla="*/ f112 1 f2"/>
                  <a:gd name="f183" fmla="*/ f115 1 969"/>
                  <a:gd name="f184" fmla="*/ f116 1 928"/>
                  <a:gd name="f185" fmla="*/ f117 1 928"/>
                  <a:gd name="f186" fmla="*/ f118 1 969"/>
                  <a:gd name="f187" fmla="*/ f119 1 928"/>
                  <a:gd name="f188" fmla="*/ f120 1 969"/>
                  <a:gd name="f189" fmla="*/ f121 1 928"/>
                  <a:gd name="f190" fmla="*/ f122 1 969"/>
                  <a:gd name="f191" fmla="*/ f123 1 928"/>
                  <a:gd name="f192" fmla="*/ f124 1 969"/>
                  <a:gd name="f193" fmla="*/ f125 1 928"/>
                  <a:gd name="f194" fmla="*/ f126 1 969"/>
                  <a:gd name="f195" fmla="*/ f127 1 928"/>
                  <a:gd name="f196" fmla="*/ f128 1 969"/>
                  <a:gd name="f197" fmla="*/ f129 1 928"/>
                  <a:gd name="f198" fmla="*/ f130 1 969"/>
                  <a:gd name="f199" fmla="*/ f131 1 928"/>
                  <a:gd name="f200" fmla="*/ f132 1 969"/>
                  <a:gd name="f201" fmla="*/ f133 1 928"/>
                  <a:gd name="f202" fmla="*/ f134 1 969"/>
                  <a:gd name="f203" fmla="*/ f135 1 928"/>
                  <a:gd name="f204" fmla="*/ f136 1 969"/>
                  <a:gd name="f205" fmla="*/ f137 1 969"/>
                  <a:gd name="f206" fmla="*/ f138 1 928"/>
                  <a:gd name="f207" fmla="*/ f139 1 969"/>
                  <a:gd name="f208" fmla="*/ f140 1 928"/>
                  <a:gd name="f209" fmla="*/ f141 1 969"/>
                  <a:gd name="f210" fmla="*/ f142 1 928"/>
                  <a:gd name="f211" fmla="*/ f143 1 969"/>
                  <a:gd name="f212" fmla="*/ f144 1 928"/>
                  <a:gd name="f213" fmla="*/ f145 1 969"/>
                  <a:gd name="f214" fmla="*/ f146 1 928"/>
                  <a:gd name="f215" fmla="*/ f147 1 969"/>
                  <a:gd name="f216" fmla="*/ f148 1 928"/>
                  <a:gd name="f217" fmla="*/ f149 1 969"/>
                  <a:gd name="f218" fmla="*/ f150 1 928"/>
                  <a:gd name="f219" fmla="*/ f151 1 969"/>
                  <a:gd name="f220" fmla="*/ f152 1 969"/>
                  <a:gd name="f221" fmla="*/ f153 1 928"/>
                  <a:gd name="f222" fmla="*/ f154 1 969"/>
                  <a:gd name="f223" fmla="*/ f155 1 928"/>
                  <a:gd name="f224" fmla="*/ f156 1 969"/>
                  <a:gd name="f225" fmla="*/ f157 1 928"/>
                  <a:gd name="f226" fmla="*/ f158 1 969"/>
                  <a:gd name="f227" fmla="*/ f159 1 928"/>
                  <a:gd name="f228" fmla="*/ f160 1 969"/>
                  <a:gd name="f229" fmla="*/ f161 1 928"/>
                  <a:gd name="f230" fmla="*/ f162 1 969"/>
                  <a:gd name="f231" fmla="*/ f163 1 969"/>
                  <a:gd name="f232" fmla="*/ f164 1 928"/>
                  <a:gd name="f233" fmla="*/ f165 1 969"/>
                  <a:gd name="f234" fmla="*/ f166 1 969"/>
                  <a:gd name="f235" fmla="*/ f167 1 928"/>
                  <a:gd name="f236" fmla="*/ f168 1 969"/>
                  <a:gd name="f237" fmla="*/ f169 1 928"/>
                  <a:gd name="f238" fmla="*/ f170 1 928"/>
                  <a:gd name="f239" fmla="*/ f171 1 969"/>
                  <a:gd name="f240" fmla="*/ f172 1 928"/>
                  <a:gd name="f241" fmla="*/ f173 1 969"/>
                  <a:gd name="f242" fmla="*/ f174 1 928"/>
                  <a:gd name="f243" fmla="*/ f175 1 969"/>
                  <a:gd name="f244" fmla="*/ f176 1 928"/>
                  <a:gd name="f245" fmla="*/ f177 1 969"/>
                  <a:gd name="f246" fmla="*/ f178 1 969"/>
                  <a:gd name="f247" fmla="*/ f179 1 928"/>
                  <a:gd name="f248" fmla="*/ f180 1 969"/>
                  <a:gd name="f249" fmla="*/ f181 1 928"/>
                  <a:gd name="f250" fmla="+- f182 0 f1"/>
                  <a:gd name="f251" fmla="*/ f183 1 f113"/>
                  <a:gd name="f252" fmla="*/ f184 1 f114"/>
                  <a:gd name="f253" fmla="*/ f185 1 f114"/>
                  <a:gd name="f254" fmla="*/ f186 1 f113"/>
                  <a:gd name="f255" fmla="*/ f187 1 f114"/>
                  <a:gd name="f256" fmla="*/ f188 1 f113"/>
                  <a:gd name="f257" fmla="*/ f189 1 f114"/>
                  <a:gd name="f258" fmla="*/ f190 1 f113"/>
                  <a:gd name="f259" fmla="*/ f191 1 f114"/>
                  <a:gd name="f260" fmla="*/ f192 1 f113"/>
                  <a:gd name="f261" fmla="*/ f193 1 f114"/>
                  <a:gd name="f262" fmla="*/ f194 1 f113"/>
                  <a:gd name="f263" fmla="*/ f195 1 f114"/>
                  <a:gd name="f264" fmla="*/ f196 1 f113"/>
                  <a:gd name="f265" fmla="*/ f197 1 f114"/>
                  <a:gd name="f266" fmla="*/ f198 1 f113"/>
                  <a:gd name="f267" fmla="*/ f199 1 f114"/>
                  <a:gd name="f268" fmla="*/ f200 1 f113"/>
                  <a:gd name="f269" fmla="*/ f201 1 f114"/>
                  <a:gd name="f270" fmla="*/ f202 1 f113"/>
                  <a:gd name="f271" fmla="*/ f203 1 f114"/>
                  <a:gd name="f272" fmla="*/ f204 1 f113"/>
                  <a:gd name="f273" fmla="*/ f205 1 f113"/>
                  <a:gd name="f274" fmla="*/ f206 1 f114"/>
                  <a:gd name="f275" fmla="*/ f207 1 f113"/>
                  <a:gd name="f276" fmla="*/ f208 1 f114"/>
                  <a:gd name="f277" fmla="*/ f209 1 f113"/>
                  <a:gd name="f278" fmla="*/ f210 1 f114"/>
                  <a:gd name="f279" fmla="*/ f211 1 f113"/>
                  <a:gd name="f280" fmla="*/ f212 1 f114"/>
                  <a:gd name="f281" fmla="*/ f213 1 f113"/>
                  <a:gd name="f282" fmla="*/ f214 1 f114"/>
                  <a:gd name="f283" fmla="*/ f215 1 f113"/>
                  <a:gd name="f284" fmla="*/ f216 1 f114"/>
                  <a:gd name="f285" fmla="*/ f217 1 f113"/>
                  <a:gd name="f286" fmla="*/ f218 1 f114"/>
                  <a:gd name="f287" fmla="*/ f219 1 f113"/>
                  <a:gd name="f288" fmla="*/ f220 1 f113"/>
                  <a:gd name="f289" fmla="*/ f221 1 f114"/>
                  <a:gd name="f290" fmla="*/ f222 1 f113"/>
                  <a:gd name="f291" fmla="*/ f223 1 f114"/>
                  <a:gd name="f292" fmla="*/ f224 1 f113"/>
                  <a:gd name="f293" fmla="*/ f225 1 f114"/>
                  <a:gd name="f294" fmla="*/ f226 1 f113"/>
                  <a:gd name="f295" fmla="*/ f227 1 f114"/>
                  <a:gd name="f296" fmla="*/ f228 1 f113"/>
                  <a:gd name="f297" fmla="*/ f229 1 f114"/>
                  <a:gd name="f298" fmla="*/ f230 1 f113"/>
                  <a:gd name="f299" fmla="*/ f231 1 f113"/>
                  <a:gd name="f300" fmla="*/ f232 1 f114"/>
                  <a:gd name="f301" fmla="*/ f233 1 f113"/>
                  <a:gd name="f302" fmla="*/ f234 1 f113"/>
                  <a:gd name="f303" fmla="*/ f235 1 f114"/>
                  <a:gd name="f304" fmla="*/ f236 1 f113"/>
                  <a:gd name="f305" fmla="*/ f237 1 f114"/>
                  <a:gd name="f306" fmla="*/ f238 1 f114"/>
                  <a:gd name="f307" fmla="*/ f239 1 f113"/>
                  <a:gd name="f308" fmla="*/ f240 1 f114"/>
                  <a:gd name="f309" fmla="*/ f241 1 f113"/>
                  <a:gd name="f310" fmla="*/ f242 1 f114"/>
                  <a:gd name="f311" fmla="*/ f243 1 f113"/>
                  <a:gd name="f312" fmla="*/ f244 1 f114"/>
                  <a:gd name="f313" fmla="*/ f245 1 f113"/>
                  <a:gd name="f314" fmla="*/ f246 1 f113"/>
                  <a:gd name="f315" fmla="*/ f247 1 f114"/>
                  <a:gd name="f316" fmla="*/ f248 1 f113"/>
                  <a:gd name="f317" fmla="*/ f249 1 f114"/>
                  <a:gd name="f318" fmla="*/ f283 f108 1"/>
                  <a:gd name="f319" fmla="*/ f314 f108 1"/>
                  <a:gd name="f320" fmla="*/ f308 f109 1"/>
                  <a:gd name="f321" fmla="*/ f255 f109 1"/>
                  <a:gd name="f322" fmla="*/ f251 f108 1"/>
                  <a:gd name="f323" fmla="*/ f252 f109 1"/>
                  <a:gd name="f324" fmla="*/ f253 f109 1"/>
                  <a:gd name="f325" fmla="*/ f254 f108 1"/>
                  <a:gd name="f326" fmla="*/ f256 f108 1"/>
                  <a:gd name="f327" fmla="*/ f257 f109 1"/>
                  <a:gd name="f328" fmla="*/ f258 f108 1"/>
                  <a:gd name="f329" fmla="*/ f259 f109 1"/>
                  <a:gd name="f330" fmla="*/ f260 f108 1"/>
                  <a:gd name="f331" fmla="*/ f261 f109 1"/>
                  <a:gd name="f332" fmla="*/ f262 f108 1"/>
                  <a:gd name="f333" fmla="*/ f263 f109 1"/>
                  <a:gd name="f334" fmla="*/ f264 f108 1"/>
                  <a:gd name="f335" fmla="*/ f265 f109 1"/>
                  <a:gd name="f336" fmla="*/ f266 f108 1"/>
                  <a:gd name="f337" fmla="*/ f267 f109 1"/>
                  <a:gd name="f338" fmla="*/ f268 f108 1"/>
                  <a:gd name="f339" fmla="*/ f269 f109 1"/>
                  <a:gd name="f340" fmla="*/ f270 f108 1"/>
                  <a:gd name="f341" fmla="*/ f271 f109 1"/>
                  <a:gd name="f342" fmla="*/ f272 f108 1"/>
                  <a:gd name="f343" fmla="*/ f273 f108 1"/>
                  <a:gd name="f344" fmla="*/ f274 f109 1"/>
                  <a:gd name="f345" fmla="*/ f275 f108 1"/>
                  <a:gd name="f346" fmla="*/ f276 f109 1"/>
                  <a:gd name="f347" fmla="*/ f277 f108 1"/>
                  <a:gd name="f348" fmla="*/ f278 f109 1"/>
                  <a:gd name="f349" fmla="*/ f279 f108 1"/>
                  <a:gd name="f350" fmla="*/ f280 f109 1"/>
                  <a:gd name="f351" fmla="*/ f281 f108 1"/>
                  <a:gd name="f352" fmla="*/ f282 f109 1"/>
                  <a:gd name="f353" fmla="*/ f284 f109 1"/>
                  <a:gd name="f354" fmla="*/ f285 f108 1"/>
                  <a:gd name="f355" fmla="*/ f286 f109 1"/>
                  <a:gd name="f356" fmla="*/ f287 f108 1"/>
                  <a:gd name="f357" fmla="*/ f288 f108 1"/>
                  <a:gd name="f358" fmla="*/ f289 f109 1"/>
                  <a:gd name="f359" fmla="*/ f290 f108 1"/>
                  <a:gd name="f360" fmla="*/ f291 f109 1"/>
                  <a:gd name="f361" fmla="*/ f292 f108 1"/>
                  <a:gd name="f362" fmla="*/ f293 f109 1"/>
                  <a:gd name="f363" fmla="*/ f294 f108 1"/>
                  <a:gd name="f364" fmla="*/ f295 f109 1"/>
                  <a:gd name="f365" fmla="*/ f296 f108 1"/>
                  <a:gd name="f366" fmla="*/ f297 f109 1"/>
                  <a:gd name="f367" fmla="*/ f298 f108 1"/>
                  <a:gd name="f368" fmla="*/ f299 f108 1"/>
                  <a:gd name="f369" fmla="*/ f300 f109 1"/>
                  <a:gd name="f370" fmla="*/ f301 f108 1"/>
                  <a:gd name="f371" fmla="*/ f302 f108 1"/>
                  <a:gd name="f372" fmla="*/ f303 f109 1"/>
                  <a:gd name="f373" fmla="*/ f304 f108 1"/>
                  <a:gd name="f374" fmla="*/ f305 f109 1"/>
                  <a:gd name="f375" fmla="*/ f306 f109 1"/>
                  <a:gd name="f376" fmla="*/ f307 f108 1"/>
                  <a:gd name="f377" fmla="*/ f309 f108 1"/>
                  <a:gd name="f378" fmla="*/ f310 f109 1"/>
                  <a:gd name="f379" fmla="*/ f311 f108 1"/>
                  <a:gd name="f380" fmla="*/ f312 f109 1"/>
                  <a:gd name="f381" fmla="*/ f313 f108 1"/>
                  <a:gd name="f382" fmla="*/ f315 f109 1"/>
                  <a:gd name="f383" fmla="*/ f316 f108 1"/>
                  <a:gd name="f384" fmla="*/ f317 f10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50">
                    <a:pos x="f322" y="f323"/>
                  </a:cxn>
                  <a:cxn ang="f250">
                    <a:pos x="f322" y="f324"/>
                  </a:cxn>
                  <a:cxn ang="f250">
                    <a:pos x="f325" y="f321"/>
                  </a:cxn>
                  <a:cxn ang="f250">
                    <a:pos x="f326" y="f327"/>
                  </a:cxn>
                  <a:cxn ang="f250">
                    <a:pos x="f328" y="f329"/>
                  </a:cxn>
                  <a:cxn ang="f250">
                    <a:pos x="f330" y="f331"/>
                  </a:cxn>
                  <a:cxn ang="f250">
                    <a:pos x="f332" y="f333"/>
                  </a:cxn>
                  <a:cxn ang="f250">
                    <a:pos x="f334" y="f335"/>
                  </a:cxn>
                  <a:cxn ang="f250">
                    <a:pos x="f336" y="f337"/>
                  </a:cxn>
                  <a:cxn ang="f250">
                    <a:pos x="f338" y="f339"/>
                  </a:cxn>
                  <a:cxn ang="f250">
                    <a:pos x="f340" y="f341"/>
                  </a:cxn>
                  <a:cxn ang="f250">
                    <a:pos x="f342" y="f339"/>
                  </a:cxn>
                  <a:cxn ang="f250">
                    <a:pos x="f343" y="f344"/>
                  </a:cxn>
                  <a:cxn ang="f250">
                    <a:pos x="f345" y="f346"/>
                  </a:cxn>
                  <a:cxn ang="f250">
                    <a:pos x="f347" y="f348"/>
                  </a:cxn>
                  <a:cxn ang="f250">
                    <a:pos x="f349" y="f350"/>
                  </a:cxn>
                  <a:cxn ang="f250">
                    <a:pos x="f351" y="f352"/>
                  </a:cxn>
                  <a:cxn ang="f250">
                    <a:pos x="f318" y="f353"/>
                  </a:cxn>
                  <a:cxn ang="f250">
                    <a:pos x="f354" y="f355"/>
                  </a:cxn>
                  <a:cxn ang="f250">
                    <a:pos x="f356" y="f355"/>
                  </a:cxn>
                  <a:cxn ang="f250">
                    <a:pos x="f357" y="f358"/>
                  </a:cxn>
                  <a:cxn ang="f250">
                    <a:pos x="f359" y="f360"/>
                  </a:cxn>
                  <a:cxn ang="f250">
                    <a:pos x="f361" y="f362"/>
                  </a:cxn>
                  <a:cxn ang="f250">
                    <a:pos x="f363" y="f364"/>
                  </a:cxn>
                  <a:cxn ang="f250">
                    <a:pos x="f365" y="f366"/>
                  </a:cxn>
                  <a:cxn ang="f250">
                    <a:pos x="f367" y="f366"/>
                  </a:cxn>
                  <a:cxn ang="f250">
                    <a:pos x="f368" y="f369"/>
                  </a:cxn>
                  <a:cxn ang="f250">
                    <a:pos x="f370" y="f355"/>
                  </a:cxn>
                  <a:cxn ang="f250">
                    <a:pos x="f371" y="f372"/>
                  </a:cxn>
                  <a:cxn ang="f250">
                    <a:pos x="f373" y="f374"/>
                  </a:cxn>
                  <a:cxn ang="f250">
                    <a:pos x="f373" y="f375"/>
                  </a:cxn>
                  <a:cxn ang="f250">
                    <a:pos x="f376" y="f320"/>
                  </a:cxn>
                  <a:cxn ang="f250">
                    <a:pos x="f377" y="f378"/>
                  </a:cxn>
                  <a:cxn ang="f250">
                    <a:pos x="f379" y="f380"/>
                  </a:cxn>
                  <a:cxn ang="f250">
                    <a:pos x="f381" y="f358"/>
                  </a:cxn>
                  <a:cxn ang="f250">
                    <a:pos x="f319" y="f382"/>
                  </a:cxn>
                  <a:cxn ang="f250">
                    <a:pos x="f383" y="f384"/>
                  </a:cxn>
                </a:cxnLst>
                <a:rect l="f318" t="f321" r="f319" b="f320"/>
                <a:pathLst>
                  <a:path w="969" h="928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0" y="f14"/>
                    </a:lnTo>
                    <a:lnTo>
                      <a:pt x="f15" y="f16"/>
                    </a:lnTo>
                    <a:lnTo>
                      <a:pt x="f17" y="f5"/>
                    </a:lnTo>
                    <a:lnTo>
                      <a:pt x="f18" y="f19"/>
                    </a:lnTo>
                    <a:lnTo>
                      <a:pt x="f20" y="f19"/>
                    </a:lnTo>
                    <a:lnTo>
                      <a:pt x="f21" y="f22"/>
                    </a:lnTo>
                    <a:lnTo>
                      <a:pt x="f23" y="f22"/>
                    </a:lnTo>
                    <a:lnTo>
                      <a:pt x="f24" y="f11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2"/>
                    </a:lnTo>
                    <a:lnTo>
                      <a:pt x="f38" y="f32"/>
                    </a:lnTo>
                    <a:lnTo>
                      <a:pt x="f39" y="f40"/>
                    </a:lnTo>
                    <a:lnTo>
                      <a:pt x="f41" y="f32"/>
                    </a:lnTo>
                    <a:lnTo>
                      <a:pt x="f42" y="f43"/>
                    </a:lnTo>
                    <a:lnTo>
                      <a:pt x="f44" y="f36"/>
                    </a:lnTo>
                    <a:lnTo>
                      <a:pt x="f45" y="f40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49"/>
                    </a:lnTo>
                    <a:lnTo>
                      <a:pt x="f51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48" y="f57"/>
                    </a:lnTo>
                    <a:lnTo>
                      <a:pt x="f58" y="f59"/>
                    </a:lnTo>
                    <a:lnTo>
                      <a:pt x="f50" y="f60"/>
                    </a:lnTo>
                    <a:lnTo>
                      <a:pt x="f16" y="f61"/>
                    </a:lnTo>
                    <a:lnTo>
                      <a:pt x="f62" y="f24"/>
                    </a:lnTo>
                    <a:lnTo>
                      <a:pt x="f5" y="f63"/>
                    </a:lnTo>
                    <a:lnTo>
                      <a:pt x="f16" y="f64"/>
                    </a:lnTo>
                    <a:lnTo>
                      <a:pt x="f50" y="f65"/>
                    </a:lnTo>
                    <a:lnTo>
                      <a:pt x="f51" y="f66"/>
                    </a:lnTo>
                    <a:lnTo>
                      <a:pt x="f53" y="f65"/>
                    </a:lnTo>
                    <a:lnTo>
                      <a:pt x="f45" y="f67"/>
                    </a:lnTo>
                    <a:lnTo>
                      <a:pt x="f68" y="f67"/>
                    </a:lnTo>
                    <a:lnTo>
                      <a:pt x="f69" y="f65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7"/>
                    </a:lnTo>
                    <a:lnTo>
                      <a:pt x="f38" y="f79"/>
                    </a:lnTo>
                    <a:lnTo>
                      <a:pt x="f80" y="f81"/>
                    </a:lnTo>
                    <a:lnTo>
                      <a:pt x="f82" y="f83"/>
                    </a:lnTo>
                    <a:lnTo>
                      <a:pt x="f84" y="f81"/>
                    </a:lnTo>
                    <a:lnTo>
                      <a:pt x="f25" y="f81"/>
                    </a:lnTo>
                    <a:lnTo>
                      <a:pt x="f85" y="f86"/>
                    </a:lnTo>
                    <a:lnTo>
                      <a:pt x="f23" y="f75"/>
                    </a:lnTo>
                    <a:lnTo>
                      <a:pt x="f87" y="f65"/>
                    </a:lnTo>
                    <a:lnTo>
                      <a:pt x="f88" y="f89"/>
                    </a:lnTo>
                    <a:lnTo>
                      <a:pt x="f90" y="f91"/>
                    </a:lnTo>
                    <a:lnTo>
                      <a:pt x="f92" y="f93"/>
                    </a:lnTo>
                    <a:lnTo>
                      <a:pt x="f94" y="f95"/>
                    </a:lnTo>
                    <a:lnTo>
                      <a:pt x="f96" y="f97"/>
                    </a:lnTo>
                    <a:lnTo>
                      <a:pt x="f94" y="f98"/>
                    </a:lnTo>
                    <a:lnTo>
                      <a:pt x="f85" y="f99"/>
                    </a:lnTo>
                    <a:lnTo>
                      <a:pt x="f96" y="f7"/>
                    </a:lnTo>
                    <a:lnTo>
                      <a:pt x="f21" y="f100"/>
                    </a:lnTo>
                    <a:lnTo>
                      <a:pt x="f18" y="f100"/>
                    </a:lnTo>
                    <a:lnTo>
                      <a:pt x="f18" y="f101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5" y="f67"/>
                    </a:lnTo>
                    <a:lnTo>
                      <a:pt x="f106" y="f63"/>
                    </a:lnTo>
                    <a:lnTo>
                      <a:pt x="f6" y="f73"/>
                    </a:lnTo>
                    <a:lnTo>
                      <a:pt x="f6" y="f9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89" name="Freeform 92"/>
              <p:cNvSpPr/>
              <p:nvPr/>
            </p:nvSpPr>
            <p:spPr>
              <a:xfrm>
                <a:off x="7581372" y="2767961"/>
                <a:ext cx="1139735" cy="94756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25"/>
                  <a:gd name="f7" fmla="val 600"/>
                  <a:gd name="f8" fmla="val 657"/>
                  <a:gd name="f9" fmla="val 344"/>
                  <a:gd name="f10" fmla="val 320"/>
                  <a:gd name="f11" fmla="val 632"/>
                  <a:gd name="f12" fmla="val 304"/>
                  <a:gd name="f13" fmla="val 641"/>
                  <a:gd name="f14" fmla="val 280"/>
                  <a:gd name="f15" fmla="val 691"/>
                  <a:gd name="f16" fmla="val 272"/>
                  <a:gd name="f17" fmla="val 708"/>
                  <a:gd name="f18" fmla="val 256"/>
                  <a:gd name="f19" fmla="val 232"/>
                  <a:gd name="f20" fmla="val 700"/>
                  <a:gd name="f21" fmla="val 208"/>
                  <a:gd name="f22" fmla="val 192"/>
                  <a:gd name="f23" fmla="val 624"/>
                  <a:gd name="f24" fmla="val 168"/>
                  <a:gd name="f25" fmla="val 582"/>
                  <a:gd name="f26" fmla="val 160"/>
                  <a:gd name="f27" fmla="val 548"/>
                  <a:gd name="f28" fmla="val 136"/>
                  <a:gd name="f29" fmla="val 120"/>
                  <a:gd name="f30" fmla="val 514"/>
                  <a:gd name="f31" fmla="val 104"/>
                  <a:gd name="f32" fmla="val 72"/>
                  <a:gd name="f33" fmla="val 506"/>
                  <a:gd name="f34" fmla="val 40"/>
                  <a:gd name="f35" fmla="val 472"/>
                  <a:gd name="f36" fmla="val 16"/>
                  <a:gd name="f37" fmla="val 438"/>
                  <a:gd name="f38" fmla="val 8"/>
                  <a:gd name="f39" fmla="val 396"/>
                  <a:gd name="f40" fmla="val 32"/>
                  <a:gd name="f41" fmla="val 379"/>
                  <a:gd name="f42" fmla="val 346"/>
                  <a:gd name="f43" fmla="val 329"/>
                  <a:gd name="f44" fmla="val 303"/>
                  <a:gd name="f45" fmla="val 278"/>
                  <a:gd name="f46" fmla="val 245"/>
                  <a:gd name="f47" fmla="val 64"/>
                  <a:gd name="f48" fmla="val 202"/>
                  <a:gd name="f49" fmla="val 177"/>
                  <a:gd name="f50" fmla="val 80"/>
                  <a:gd name="f51" fmla="val 186"/>
                  <a:gd name="f52" fmla="val 88"/>
                  <a:gd name="f53" fmla="val 211"/>
                  <a:gd name="f54" fmla="val 128"/>
                  <a:gd name="f55" fmla="val 144"/>
                  <a:gd name="f56" fmla="val 152"/>
                  <a:gd name="f57" fmla="val 169"/>
                  <a:gd name="f58" fmla="val 176"/>
                  <a:gd name="f59" fmla="val 143"/>
                  <a:gd name="f60" fmla="val 184"/>
                  <a:gd name="f61" fmla="val 216"/>
                  <a:gd name="f62" fmla="val 248"/>
                  <a:gd name="f63" fmla="val 135"/>
                  <a:gd name="f64" fmla="val 110"/>
                  <a:gd name="f65" fmla="val 288"/>
                  <a:gd name="f66" fmla="val 76"/>
                  <a:gd name="f67" fmla="val 296"/>
                  <a:gd name="f68" fmla="val 84"/>
                  <a:gd name="f69" fmla="val 68"/>
                  <a:gd name="f70" fmla="val 328"/>
                  <a:gd name="f71" fmla="val 34"/>
                  <a:gd name="f72" fmla="val 17"/>
                  <a:gd name="f73" fmla="val 384"/>
                  <a:gd name="f74" fmla="val 59"/>
                  <a:gd name="f75" fmla="val 464"/>
                  <a:gd name="f76" fmla="val 512"/>
                  <a:gd name="f77" fmla="val 536"/>
                  <a:gd name="f78" fmla="val 51"/>
                  <a:gd name="f79" fmla="val 544"/>
                  <a:gd name="f80" fmla="val 93"/>
                  <a:gd name="f81" fmla="val 576"/>
                  <a:gd name="f82" fmla="val 552"/>
                  <a:gd name="f83" fmla="val 362"/>
                  <a:gd name="f84" fmla="val 528"/>
                  <a:gd name="f85" fmla="val 421"/>
                  <a:gd name="f86" fmla="val 455"/>
                  <a:gd name="f87" fmla="val 489"/>
                  <a:gd name="f88" fmla="val 539"/>
                  <a:gd name="f89" fmla="val 504"/>
                  <a:gd name="f90" fmla="val 520"/>
                  <a:gd name="f91" fmla="val 488"/>
                  <a:gd name="f92" fmla="val 424"/>
                  <a:gd name="f93" fmla="val 400"/>
                  <a:gd name="f94" fmla="val 674"/>
                  <a:gd name="f95" fmla="val 368"/>
                  <a:gd name="f96" fmla="+- 0 0 -90"/>
                  <a:gd name="f97" fmla="*/ f3 1 725"/>
                  <a:gd name="f98" fmla="*/ f4 1 600"/>
                  <a:gd name="f99" fmla="+- f7 0 f5"/>
                  <a:gd name="f100" fmla="+- f6 0 f5"/>
                  <a:gd name="f101" fmla="*/ f96 f0 1"/>
                  <a:gd name="f102" fmla="*/ f100 1 725"/>
                  <a:gd name="f103" fmla="*/ f99 1 600"/>
                  <a:gd name="f104" fmla="*/ f101 1 f2"/>
                  <a:gd name="f105" fmla="*/ 657 1 f102"/>
                  <a:gd name="f106" fmla="*/ 320 1 f103"/>
                  <a:gd name="f107" fmla="*/ 641 1 f102"/>
                  <a:gd name="f108" fmla="*/ 280 1 f103"/>
                  <a:gd name="f109" fmla="*/ 708 1 f102"/>
                  <a:gd name="f110" fmla="*/ 256 1 f103"/>
                  <a:gd name="f111" fmla="*/ 700 1 f102"/>
                  <a:gd name="f112" fmla="*/ 208 1 f103"/>
                  <a:gd name="f113" fmla="*/ 624 1 f102"/>
                  <a:gd name="f114" fmla="*/ 168 1 f103"/>
                  <a:gd name="f115" fmla="*/ 548 1 f102"/>
                  <a:gd name="f116" fmla="*/ 136 1 f103"/>
                  <a:gd name="f117" fmla="*/ 514 1 f102"/>
                  <a:gd name="f118" fmla="*/ 104 1 f103"/>
                  <a:gd name="f119" fmla="*/ 506 1 f102"/>
                  <a:gd name="f120" fmla="*/ 40 1 f103"/>
                  <a:gd name="f121" fmla="*/ 438 1 f102"/>
                  <a:gd name="f122" fmla="*/ 8 1 f103"/>
                  <a:gd name="f123" fmla="*/ 379 1 f102"/>
                  <a:gd name="f124" fmla="*/ 16 1 f103"/>
                  <a:gd name="f125" fmla="*/ 329 1 f102"/>
                  <a:gd name="f126" fmla="*/ 278 1 f102"/>
                  <a:gd name="f127" fmla="*/ 0 1 f103"/>
                  <a:gd name="f128" fmla="*/ 202 1 f102"/>
                  <a:gd name="f129" fmla="*/ 64 1 f103"/>
                  <a:gd name="f130" fmla="*/ 186 1 f102"/>
                  <a:gd name="f131" fmla="*/ 88 1 f103"/>
                  <a:gd name="f132" fmla="*/ 211 1 f102"/>
                  <a:gd name="f133" fmla="*/ 128 1 f103"/>
                  <a:gd name="f134" fmla="*/ 177 1 f102"/>
                  <a:gd name="f135" fmla="*/ 152 1 f103"/>
                  <a:gd name="f136" fmla="*/ 143 1 f102"/>
                  <a:gd name="f137" fmla="*/ 184 1 f103"/>
                  <a:gd name="f138" fmla="*/ 248 1 f103"/>
                  <a:gd name="f139" fmla="*/ 135 1 f102"/>
                  <a:gd name="f140" fmla="*/ 272 1 f103"/>
                  <a:gd name="f141" fmla="*/ 76 1 f102"/>
                  <a:gd name="f142" fmla="*/ 296 1 f103"/>
                  <a:gd name="f143" fmla="*/ 68 1 f102"/>
                  <a:gd name="f144" fmla="*/ 328 1 f103"/>
                  <a:gd name="f145" fmla="*/ 0 1 f102"/>
                  <a:gd name="f146" fmla="*/ 344 1 f103"/>
                  <a:gd name="f147" fmla="*/ 59 1 f102"/>
                  <a:gd name="f148" fmla="*/ 464 1 f103"/>
                  <a:gd name="f149" fmla="*/ 17 1 f102"/>
                  <a:gd name="f150" fmla="*/ 536 1 f103"/>
                  <a:gd name="f151" fmla="*/ 600 1 f103"/>
                  <a:gd name="f152" fmla="*/ 110 1 f102"/>
                  <a:gd name="f153" fmla="*/ 576 1 f103"/>
                  <a:gd name="f154" fmla="*/ 544 1 f103"/>
                  <a:gd name="f155" fmla="*/ 362 1 f102"/>
                  <a:gd name="f156" fmla="*/ 528 1 f103"/>
                  <a:gd name="f157" fmla="*/ 421 1 f102"/>
                  <a:gd name="f158" fmla="*/ 489 1 f102"/>
                  <a:gd name="f159" fmla="*/ 539 1 f102"/>
                  <a:gd name="f160" fmla="*/ 632 1 f102"/>
                  <a:gd name="f161" fmla="*/ 520 1 f103"/>
                  <a:gd name="f162" fmla="*/ 424 1 f103"/>
                  <a:gd name="f163" fmla="*/ 674 1 f102"/>
                  <a:gd name="f164" fmla="*/ 368 1 f103"/>
                  <a:gd name="f165" fmla="*/ f6 1 f102"/>
                  <a:gd name="f166" fmla="*/ f7 1 f103"/>
                  <a:gd name="f167" fmla="+- f104 0 f1"/>
                  <a:gd name="f168" fmla="*/ f145 f97 1"/>
                  <a:gd name="f169" fmla="*/ f165 f97 1"/>
                  <a:gd name="f170" fmla="*/ f166 f98 1"/>
                  <a:gd name="f171" fmla="*/ f127 f98 1"/>
                  <a:gd name="f172" fmla="*/ f105 f97 1"/>
                  <a:gd name="f173" fmla="*/ f106 f98 1"/>
                  <a:gd name="f174" fmla="*/ f107 f97 1"/>
                  <a:gd name="f175" fmla="*/ f108 f98 1"/>
                  <a:gd name="f176" fmla="*/ f109 f97 1"/>
                  <a:gd name="f177" fmla="*/ f110 f98 1"/>
                  <a:gd name="f178" fmla="*/ f111 f97 1"/>
                  <a:gd name="f179" fmla="*/ f112 f98 1"/>
                  <a:gd name="f180" fmla="*/ f113 f97 1"/>
                  <a:gd name="f181" fmla="*/ f114 f98 1"/>
                  <a:gd name="f182" fmla="*/ f115 f97 1"/>
                  <a:gd name="f183" fmla="*/ f116 f98 1"/>
                  <a:gd name="f184" fmla="*/ f117 f97 1"/>
                  <a:gd name="f185" fmla="*/ f118 f98 1"/>
                  <a:gd name="f186" fmla="*/ f119 f97 1"/>
                  <a:gd name="f187" fmla="*/ f120 f98 1"/>
                  <a:gd name="f188" fmla="*/ f121 f97 1"/>
                  <a:gd name="f189" fmla="*/ f122 f98 1"/>
                  <a:gd name="f190" fmla="*/ f123 f97 1"/>
                  <a:gd name="f191" fmla="*/ f124 f98 1"/>
                  <a:gd name="f192" fmla="*/ f125 f97 1"/>
                  <a:gd name="f193" fmla="*/ f126 f97 1"/>
                  <a:gd name="f194" fmla="*/ f128 f97 1"/>
                  <a:gd name="f195" fmla="*/ f129 f98 1"/>
                  <a:gd name="f196" fmla="*/ f130 f97 1"/>
                  <a:gd name="f197" fmla="*/ f131 f98 1"/>
                  <a:gd name="f198" fmla="*/ f132 f97 1"/>
                  <a:gd name="f199" fmla="*/ f133 f98 1"/>
                  <a:gd name="f200" fmla="*/ f134 f97 1"/>
                  <a:gd name="f201" fmla="*/ f135 f98 1"/>
                  <a:gd name="f202" fmla="*/ f136 f97 1"/>
                  <a:gd name="f203" fmla="*/ f137 f98 1"/>
                  <a:gd name="f204" fmla="*/ f138 f98 1"/>
                  <a:gd name="f205" fmla="*/ f139 f97 1"/>
                  <a:gd name="f206" fmla="*/ f140 f98 1"/>
                  <a:gd name="f207" fmla="*/ f141 f97 1"/>
                  <a:gd name="f208" fmla="*/ f142 f98 1"/>
                  <a:gd name="f209" fmla="*/ f143 f97 1"/>
                  <a:gd name="f210" fmla="*/ f144 f98 1"/>
                  <a:gd name="f211" fmla="*/ f146 f98 1"/>
                  <a:gd name="f212" fmla="*/ f147 f97 1"/>
                  <a:gd name="f213" fmla="*/ f148 f98 1"/>
                  <a:gd name="f214" fmla="*/ f149 f97 1"/>
                  <a:gd name="f215" fmla="*/ f150 f98 1"/>
                  <a:gd name="f216" fmla="*/ f151 f98 1"/>
                  <a:gd name="f217" fmla="*/ f152 f97 1"/>
                  <a:gd name="f218" fmla="*/ f153 f98 1"/>
                  <a:gd name="f219" fmla="*/ f154 f98 1"/>
                  <a:gd name="f220" fmla="*/ f155 f97 1"/>
                  <a:gd name="f221" fmla="*/ f156 f98 1"/>
                  <a:gd name="f222" fmla="*/ f157 f97 1"/>
                  <a:gd name="f223" fmla="*/ f158 f97 1"/>
                  <a:gd name="f224" fmla="*/ f159 f97 1"/>
                  <a:gd name="f225" fmla="*/ f160 f97 1"/>
                  <a:gd name="f226" fmla="*/ f161 f98 1"/>
                  <a:gd name="f227" fmla="*/ f162 f98 1"/>
                  <a:gd name="f228" fmla="*/ f163 f97 1"/>
                  <a:gd name="f229" fmla="*/ f164 f9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67">
                    <a:pos x="f172" y="f173"/>
                  </a:cxn>
                  <a:cxn ang="f167">
                    <a:pos x="f174" y="f175"/>
                  </a:cxn>
                  <a:cxn ang="f167">
                    <a:pos x="f176" y="f177"/>
                  </a:cxn>
                  <a:cxn ang="f167">
                    <a:pos x="f178" y="f179"/>
                  </a:cxn>
                  <a:cxn ang="f167">
                    <a:pos x="f180" y="f181"/>
                  </a:cxn>
                  <a:cxn ang="f167">
                    <a:pos x="f182" y="f183"/>
                  </a:cxn>
                  <a:cxn ang="f167">
                    <a:pos x="f184" y="f185"/>
                  </a:cxn>
                  <a:cxn ang="f167">
                    <a:pos x="f186" y="f187"/>
                  </a:cxn>
                  <a:cxn ang="f167">
                    <a:pos x="f188" y="f189"/>
                  </a:cxn>
                  <a:cxn ang="f167">
                    <a:pos x="f190" y="f191"/>
                  </a:cxn>
                  <a:cxn ang="f167">
                    <a:pos x="f192" y="f191"/>
                  </a:cxn>
                  <a:cxn ang="f167">
                    <a:pos x="f193" y="f171"/>
                  </a:cxn>
                  <a:cxn ang="f167">
                    <a:pos x="f194" y="f195"/>
                  </a:cxn>
                  <a:cxn ang="f167">
                    <a:pos x="f196" y="f197"/>
                  </a:cxn>
                  <a:cxn ang="f167">
                    <a:pos x="f198" y="f199"/>
                  </a:cxn>
                  <a:cxn ang="f167">
                    <a:pos x="f200" y="f201"/>
                  </a:cxn>
                  <a:cxn ang="f167">
                    <a:pos x="f202" y="f203"/>
                  </a:cxn>
                  <a:cxn ang="f167">
                    <a:pos x="f202" y="f204"/>
                  </a:cxn>
                  <a:cxn ang="f167">
                    <a:pos x="f205" y="f206"/>
                  </a:cxn>
                  <a:cxn ang="f167">
                    <a:pos x="f207" y="f208"/>
                  </a:cxn>
                  <a:cxn ang="f167">
                    <a:pos x="f209" y="f210"/>
                  </a:cxn>
                  <a:cxn ang="f167">
                    <a:pos x="f168" y="f211"/>
                  </a:cxn>
                  <a:cxn ang="f167">
                    <a:pos x="f212" y="f213"/>
                  </a:cxn>
                  <a:cxn ang="f167">
                    <a:pos x="f214" y="f215"/>
                  </a:cxn>
                  <a:cxn ang="f167">
                    <a:pos x="f212" y="f216"/>
                  </a:cxn>
                  <a:cxn ang="f167">
                    <a:pos x="f217" y="f218"/>
                  </a:cxn>
                  <a:cxn ang="f167">
                    <a:pos x="f198" y="f219"/>
                  </a:cxn>
                  <a:cxn ang="f167">
                    <a:pos x="f220" y="f221"/>
                  </a:cxn>
                  <a:cxn ang="f167">
                    <a:pos x="f222" y="f221"/>
                  </a:cxn>
                  <a:cxn ang="f167">
                    <a:pos x="f223" y="f219"/>
                  </a:cxn>
                  <a:cxn ang="f167">
                    <a:pos x="f224" y="f221"/>
                  </a:cxn>
                  <a:cxn ang="f167">
                    <a:pos x="f225" y="f226"/>
                  </a:cxn>
                  <a:cxn ang="f167">
                    <a:pos x="f174" y="f227"/>
                  </a:cxn>
                  <a:cxn ang="f167">
                    <a:pos x="f228" y="f229"/>
                  </a:cxn>
                </a:cxnLst>
                <a:rect l="f168" t="f171" r="f169" b="f170"/>
                <a:pathLst>
                  <a:path w="725" h="600">
                    <a:moveTo>
                      <a:pt x="f8" y="f9"/>
                    </a:moveTo>
                    <a:lnTo>
                      <a:pt x="f8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6" y="f19"/>
                    </a:lnTo>
                    <a:lnTo>
                      <a:pt x="f20" y="f21"/>
                    </a:lnTo>
                    <a:lnTo>
                      <a:pt x="f1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7" y="f29"/>
                    </a:lnTo>
                    <a:lnTo>
                      <a:pt x="f30" y="f31"/>
                    </a:lnTo>
                    <a:lnTo>
                      <a:pt x="f30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36"/>
                    </a:lnTo>
                    <a:lnTo>
                      <a:pt x="f42" y="f38"/>
                    </a:lnTo>
                    <a:lnTo>
                      <a:pt x="f43" y="f36"/>
                    </a:lnTo>
                    <a:lnTo>
                      <a:pt x="f44" y="f5"/>
                    </a:lnTo>
                    <a:lnTo>
                      <a:pt x="f45" y="f5"/>
                    </a:lnTo>
                    <a:lnTo>
                      <a:pt x="f46" y="f47"/>
                    </a:lnTo>
                    <a:lnTo>
                      <a:pt x="f48" y="f47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1" y="f29"/>
                    </a:lnTo>
                    <a:lnTo>
                      <a:pt x="f53" y="f54"/>
                    </a:lnTo>
                    <a:lnTo>
                      <a:pt x="f48" y="f55"/>
                    </a:lnTo>
                    <a:lnTo>
                      <a:pt x="f49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59" y="f61"/>
                    </a:lnTo>
                    <a:lnTo>
                      <a:pt x="f59" y="f62"/>
                    </a:lnTo>
                    <a:lnTo>
                      <a:pt x="f26" y="f14"/>
                    </a:lnTo>
                    <a:lnTo>
                      <a:pt x="f63" y="f16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10"/>
                    </a:lnTo>
                    <a:lnTo>
                      <a:pt x="f69" y="f70"/>
                    </a:lnTo>
                    <a:lnTo>
                      <a:pt x="f71" y="f10"/>
                    </a:lnTo>
                    <a:lnTo>
                      <a:pt x="f5" y="f9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2" y="f76"/>
                    </a:lnTo>
                    <a:lnTo>
                      <a:pt x="f72" y="f77"/>
                    </a:lnTo>
                    <a:lnTo>
                      <a:pt x="f78" y="f79"/>
                    </a:lnTo>
                    <a:lnTo>
                      <a:pt x="f74" y="f7"/>
                    </a:lnTo>
                    <a:lnTo>
                      <a:pt x="f80" y="f7"/>
                    </a:lnTo>
                    <a:lnTo>
                      <a:pt x="f64" y="f81"/>
                    </a:lnTo>
                    <a:lnTo>
                      <a:pt x="f56" y="f82"/>
                    </a:lnTo>
                    <a:lnTo>
                      <a:pt x="f53" y="f79"/>
                    </a:lnTo>
                    <a:lnTo>
                      <a:pt x="f44" y="f77"/>
                    </a:lnTo>
                    <a:lnTo>
                      <a:pt x="f83" y="f84"/>
                    </a:lnTo>
                    <a:lnTo>
                      <a:pt x="f39" y="f82"/>
                    </a:lnTo>
                    <a:lnTo>
                      <a:pt x="f85" y="f84"/>
                    </a:lnTo>
                    <a:lnTo>
                      <a:pt x="f86" y="f84"/>
                    </a:lnTo>
                    <a:lnTo>
                      <a:pt x="f87" y="f79"/>
                    </a:lnTo>
                    <a:lnTo>
                      <a:pt x="f30" y="f76"/>
                    </a:lnTo>
                    <a:lnTo>
                      <a:pt x="f88" y="f84"/>
                    </a:lnTo>
                    <a:lnTo>
                      <a:pt x="f25" y="f89"/>
                    </a:lnTo>
                    <a:lnTo>
                      <a:pt x="f11" y="f90"/>
                    </a:lnTo>
                    <a:lnTo>
                      <a:pt x="f23" y="f91"/>
                    </a:lnTo>
                    <a:lnTo>
                      <a:pt x="f13" y="f92"/>
                    </a:lnTo>
                    <a:lnTo>
                      <a:pt x="f20" y="f93"/>
                    </a:lnTo>
                    <a:lnTo>
                      <a:pt x="f94" y="f95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0" name="Freeform 93"/>
              <p:cNvSpPr/>
              <p:nvPr/>
            </p:nvSpPr>
            <p:spPr>
              <a:xfrm>
                <a:off x="7183645" y="2502657"/>
                <a:ext cx="834764" cy="44219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31"/>
                  <a:gd name="f7" fmla="val 280"/>
                  <a:gd name="f8" fmla="val 472"/>
                  <a:gd name="f9" fmla="val 80"/>
                  <a:gd name="f10" fmla="val 464"/>
                  <a:gd name="f11" fmla="val 40"/>
                  <a:gd name="f12" fmla="val 413"/>
                  <a:gd name="f13" fmla="val 32"/>
                  <a:gd name="f14" fmla="val 371"/>
                  <a:gd name="f15" fmla="val 304"/>
                  <a:gd name="f16" fmla="val 262"/>
                  <a:gd name="f17" fmla="val 211"/>
                  <a:gd name="f18" fmla="val 219"/>
                  <a:gd name="f19" fmla="val 72"/>
                  <a:gd name="f20" fmla="val 104"/>
                  <a:gd name="f21" fmla="val 128"/>
                  <a:gd name="f22" fmla="val 194"/>
                  <a:gd name="f23" fmla="val 160"/>
                  <a:gd name="f24" fmla="val 110"/>
                  <a:gd name="f25" fmla="val 76"/>
                  <a:gd name="f26" fmla="val 64"/>
                  <a:gd name="f27" fmla="val 43"/>
                  <a:gd name="f28" fmla="val 88"/>
                  <a:gd name="f29" fmla="val 17"/>
                  <a:gd name="f30" fmla="val 192"/>
                  <a:gd name="f31" fmla="val 224"/>
                  <a:gd name="f32" fmla="val 9"/>
                  <a:gd name="f33" fmla="val 34"/>
                  <a:gd name="f34" fmla="val 256"/>
                  <a:gd name="f35" fmla="val 93"/>
                  <a:gd name="f36" fmla="val 152"/>
                  <a:gd name="f37" fmla="val 216"/>
                  <a:gd name="f38" fmla="val 236"/>
                  <a:gd name="f39" fmla="val 287"/>
                  <a:gd name="f40" fmla="val 295"/>
                  <a:gd name="f41" fmla="val 208"/>
                  <a:gd name="f42" fmla="val 346"/>
                  <a:gd name="f43" fmla="val 380"/>
                  <a:gd name="f44" fmla="val 232"/>
                  <a:gd name="f45" fmla="val 405"/>
                  <a:gd name="f46" fmla="val 248"/>
                  <a:gd name="f47" fmla="val 430"/>
                  <a:gd name="f48" fmla="val 455"/>
                  <a:gd name="f49" fmla="val 498"/>
                  <a:gd name="f50" fmla="val 176"/>
                  <a:gd name="f51" fmla="val 506"/>
                  <a:gd name="f52" fmla="val 112"/>
                  <a:gd name="f53" fmla="+- 0 0 -90"/>
                  <a:gd name="f54" fmla="*/ f3 1 531"/>
                  <a:gd name="f55" fmla="*/ f4 1 280"/>
                  <a:gd name="f56" fmla="+- f7 0 f5"/>
                  <a:gd name="f57" fmla="+- f6 0 f5"/>
                  <a:gd name="f58" fmla="*/ f53 f0 1"/>
                  <a:gd name="f59" fmla="*/ f57 1 531"/>
                  <a:gd name="f60" fmla="*/ f56 1 280"/>
                  <a:gd name="f61" fmla="*/ f58 1 f2"/>
                  <a:gd name="f62" fmla="*/ 472 1 f59"/>
                  <a:gd name="f63" fmla="*/ 80 1 f60"/>
                  <a:gd name="f64" fmla="*/ 464 1 f59"/>
                  <a:gd name="f65" fmla="*/ 40 1 f60"/>
                  <a:gd name="f66" fmla="*/ 413 1 f59"/>
                  <a:gd name="f67" fmla="*/ 32 1 f60"/>
                  <a:gd name="f68" fmla="*/ 371 1 f59"/>
                  <a:gd name="f69" fmla="*/ 304 1 f59"/>
                  <a:gd name="f70" fmla="*/ 0 1 f60"/>
                  <a:gd name="f71" fmla="*/ 262 1 f59"/>
                  <a:gd name="f72" fmla="*/ 211 1 f59"/>
                  <a:gd name="f73" fmla="*/ 219 1 f59"/>
                  <a:gd name="f74" fmla="*/ 72 1 f60"/>
                  <a:gd name="f75" fmla="*/ 104 1 f60"/>
                  <a:gd name="f76" fmla="*/ 128 1 f60"/>
                  <a:gd name="f77" fmla="*/ 194 1 f59"/>
                  <a:gd name="f78" fmla="*/ 160 1 f59"/>
                  <a:gd name="f79" fmla="*/ 110 1 f59"/>
                  <a:gd name="f80" fmla="*/ 76 1 f59"/>
                  <a:gd name="f81" fmla="*/ 64 1 f60"/>
                  <a:gd name="f82" fmla="*/ 43 1 f59"/>
                  <a:gd name="f83" fmla="*/ 88 1 f60"/>
                  <a:gd name="f84" fmla="*/ 17 1 f59"/>
                  <a:gd name="f85" fmla="*/ 160 1 f60"/>
                  <a:gd name="f86" fmla="*/ 0 1 f59"/>
                  <a:gd name="f87" fmla="*/ 192 1 f60"/>
                  <a:gd name="f88" fmla="*/ 224 1 f60"/>
                  <a:gd name="f89" fmla="*/ 9 1 f59"/>
                  <a:gd name="f90" fmla="*/ 280 1 f60"/>
                  <a:gd name="f91" fmla="*/ 34 1 f59"/>
                  <a:gd name="f92" fmla="*/ 256 1 f60"/>
                  <a:gd name="f93" fmla="*/ 93 1 f59"/>
                  <a:gd name="f94" fmla="*/ 152 1 f59"/>
                  <a:gd name="f95" fmla="*/ 216 1 f60"/>
                  <a:gd name="f96" fmla="*/ 236 1 f59"/>
                  <a:gd name="f97" fmla="*/ 287 1 f59"/>
                  <a:gd name="f98" fmla="*/ 295 1 f59"/>
                  <a:gd name="f99" fmla="*/ 208 1 f60"/>
                  <a:gd name="f100" fmla="*/ 346 1 f59"/>
                  <a:gd name="f101" fmla="*/ 380 1 f59"/>
                  <a:gd name="f102" fmla="*/ 232 1 f60"/>
                  <a:gd name="f103" fmla="*/ 405 1 f59"/>
                  <a:gd name="f104" fmla="*/ 248 1 f60"/>
                  <a:gd name="f105" fmla="*/ 430 1 f59"/>
                  <a:gd name="f106" fmla="*/ 455 1 f59"/>
                  <a:gd name="f107" fmla="*/ 498 1 f59"/>
                  <a:gd name="f108" fmla="*/ 531 1 f59"/>
                  <a:gd name="f109" fmla="*/ 176 1 f60"/>
                  <a:gd name="f110" fmla="*/ 506 1 f59"/>
                  <a:gd name="f111" fmla="*/ 112 1 f60"/>
                  <a:gd name="f112" fmla="*/ f6 1 f59"/>
                  <a:gd name="f113" fmla="*/ f7 1 f60"/>
                  <a:gd name="f114" fmla="+- f61 0 f1"/>
                  <a:gd name="f115" fmla="*/ f86 f54 1"/>
                  <a:gd name="f116" fmla="*/ f112 f54 1"/>
                  <a:gd name="f117" fmla="*/ f113 f55 1"/>
                  <a:gd name="f118" fmla="*/ f70 f55 1"/>
                  <a:gd name="f119" fmla="*/ f62 f54 1"/>
                  <a:gd name="f120" fmla="*/ f63 f55 1"/>
                  <a:gd name="f121" fmla="*/ f64 f54 1"/>
                  <a:gd name="f122" fmla="*/ f65 f55 1"/>
                  <a:gd name="f123" fmla="*/ f66 f54 1"/>
                  <a:gd name="f124" fmla="*/ f67 f55 1"/>
                  <a:gd name="f125" fmla="*/ f68 f54 1"/>
                  <a:gd name="f126" fmla="*/ f69 f54 1"/>
                  <a:gd name="f127" fmla="*/ f71 f54 1"/>
                  <a:gd name="f128" fmla="*/ f72 f54 1"/>
                  <a:gd name="f129" fmla="*/ f73 f54 1"/>
                  <a:gd name="f130" fmla="*/ f74 f55 1"/>
                  <a:gd name="f131" fmla="*/ f75 f55 1"/>
                  <a:gd name="f132" fmla="*/ f76 f55 1"/>
                  <a:gd name="f133" fmla="*/ f77 f54 1"/>
                  <a:gd name="f134" fmla="*/ f78 f54 1"/>
                  <a:gd name="f135" fmla="*/ f79 f54 1"/>
                  <a:gd name="f136" fmla="*/ f80 f54 1"/>
                  <a:gd name="f137" fmla="*/ f81 f55 1"/>
                  <a:gd name="f138" fmla="*/ f82 f54 1"/>
                  <a:gd name="f139" fmla="*/ f83 f55 1"/>
                  <a:gd name="f140" fmla="*/ f84 f54 1"/>
                  <a:gd name="f141" fmla="*/ f85 f55 1"/>
                  <a:gd name="f142" fmla="*/ f87 f55 1"/>
                  <a:gd name="f143" fmla="*/ f88 f55 1"/>
                  <a:gd name="f144" fmla="*/ f89 f54 1"/>
                  <a:gd name="f145" fmla="*/ f90 f55 1"/>
                  <a:gd name="f146" fmla="*/ f91 f54 1"/>
                  <a:gd name="f147" fmla="*/ f92 f55 1"/>
                  <a:gd name="f148" fmla="*/ f93 f54 1"/>
                  <a:gd name="f149" fmla="*/ f94 f54 1"/>
                  <a:gd name="f150" fmla="*/ f95 f55 1"/>
                  <a:gd name="f151" fmla="*/ f96 f54 1"/>
                  <a:gd name="f152" fmla="*/ f97 f54 1"/>
                  <a:gd name="f153" fmla="*/ f98 f54 1"/>
                  <a:gd name="f154" fmla="*/ f99 f55 1"/>
                  <a:gd name="f155" fmla="*/ f100 f54 1"/>
                  <a:gd name="f156" fmla="*/ f101 f54 1"/>
                  <a:gd name="f157" fmla="*/ f102 f55 1"/>
                  <a:gd name="f158" fmla="*/ f103 f54 1"/>
                  <a:gd name="f159" fmla="*/ f104 f55 1"/>
                  <a:gd name="f160" fmla="*/ f105 f54 1"/>
                  <a:gd name="f161" fmla="*/ f106 f54 1"/>
                  <a:gd name="f162" fmla="*/ f107 f54 1"/>
                  <a:gd name="f163" fmla="*/ f108 f54 1"/>
                  <a:gd name="f164" fmla="*/ f109 f55 1"/>
                  <a:gd name="f165" fmla="*/ f110 f54 1"/>
                  <a:gd name="f166" fmla="*/ f111 f5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14">
                    <a:pos x="f119" y="f120"/>
                  </a:cxn>
                  <a:cxn ang="f114">
                    <a:pos x="f121" y="f122"/>
                  </a:cxn>
                  <a:cxn ang="f114">
                    <a:pos x="f123" y="f124"/>
                  </a:cxn>
                  <a:cxn ang="f114">
                    <a:pos x="f125" y="f122"/>
                  </a:cxn>
                  <a:cxn ang="f114">
                    <a:pos x="f126" y="f118"/>
                  </a:cxn>
                  <a:cxn ang="f114">
                    <a:pos x="f127" y="f118"/>
                  </a:cxn>
                  <a:cxn ang="f114">
                    <a:pos x="f128" y="f124"/>
                  </a:cxn>
                  <a:cxn ang="f114">
                    <a:pos x="f128" y="f122"/>
                  </a:cxn>
                  <a:cxn ang="f114">
                    <a:pos x="f129" y="f130"/>
                  </a:cxn>
                  <a:cxn ang="f114">
                    <a:pos x="f129" y="f131"/>
                  </a:cxn>
                  <a:cxn ang="f114">
                    <a:pos x="f128" y="f132"/>
                  </a:cxn>
                  <a:cxn ang="f114">
                    <a:pos x="f133" y="f132"/>
                  </a:cxn>
                  <a:cxn ang="f114">
                    <a:pos x="f134" y="f132"/>
                  </a:cxn>
                  <a:cxn ang="f114">
                    <a:pos x="f135" y="f120"/>
                  </a:cxn>
                  <a:cxn ang="f114">
                    <a:pos x="f136" y="f137"/>
                  </a:cxn>
                  <a:cxn ang="f114">
                    <a:pos x="f138" y="f139"/>
                  </a:cxn>
                  <a:cxn ang="f114">
                    <a:pos x="f140" y="f141"/>
                  </a:cxn>
                  <a:cxn ang="f114">
                    <a:pos x="f115" y="f142"/>
                  </a:cxn>
                  <a:cxn ang="f114">
                    <a:pos x="f115" y="f143"/>
                  </a:cxn>
                  <a:cxn ang="f114">
                    <a:pos x="f144" y="f145"/>
                  </a:cxn>
                  <a:cxn ang="f114">
                    <a:pos x="f146" y="f147"/>
                  </a:cxn>
                  <a:cxn ang="f114">
                    <a:pos x="f148" y="f143"/>
                  </a:cxn>
                  <a:cxn ang="f114">
                    <a:pos x="f149" y="f143"/>
                  </a:cxn>
                  <a:cxn ang="f114">
                    <a:pos x="f133" y="f150"/>
                  </a:cxn>
                  <a:cxn ang="f114">
                    <a:pos x="f151" y="f143"/>
                  </a:cxn>
                  <a:cxn ang="f114">
                    <a:pos x="f152" y="f142"/>
                  </a:cxn>
                  <a:cxn ang="f114">
                    <a:pos x="f153" y="f154"/>
                  </a:cxn>
                  <a:cxn ang="f114">
                    <a:pos x="f155" y="f150"/>
                  </a:cxn>
                  <a:cxn ang="f114">
                    <a:pos x="f156" y="f157"/>
                  </a:cxn>
                  <a:cxn ang="f114">
                    <a:pos x="f158" y="f159"/>
                  </a:cxn>
                  <a:cxn ang="f114">
                    <a:pos x="f160" y="f159"/>
                  </a:cxn>
                  <a:cxn ang="f114">
                    <a:pos x="f161" y="f157"/>
                  </a:cxn>
                  <a:cxn ang="f114">
                    <a:pos x="f162" y="f157"/>
                  </a:cxn>
                  <a:cxn ang="f114">
                    <a:pos x="f163" y="f164"/>
                  </a:cxn>
                  <a:cxn ang="f114">
                    <a:pos x="f165" y="f166"/>
                  </a:cxn>
                  <a:cxn ang="f114">
                    <a:pos x="f119" y="f120"/>
                  </a:cxn>
                </a:cxnLst>
                <a:rect l="f115" t="f118" r="f116" b="f117"/>
                <a:pathLst>
                  <a:path w="531" h="280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1"/>
                    </a:lnTo>
                    <a:lnTo>
                      <a:pt x="f15" y="f5"/>
                    </a:lnTo>
                    <a:lnTo>
                      <a:pt x="f16" y="f5"/>
                    </a:lnTo>
                    <a:lnTo>
                      <a:pt x="f17" y="f13"/>
                    </a:lnTo>
                    <a:lnTo>
                      <a:pt x="f17" y="f11"/>
                    </a:lnTo>
                    <a:lnTo>
                      <a:pt x="f18" y="f19"/>
                    </a:lnTo>
                    <a:lnTo>
                      <a:pt x="f18" y="f20"/>
                    </a:lnTo>
                    <a:lnTo>
                      <a:pt x="f17" y="f21"/>
                    </a:lnTo>
                    <a:lnTo>
                      <a:pt x="f22" y="f21"/>
                    </a:lnTo>
                    <a:lnTo>
                      <a:pt x="f23" y="f21"/>
                    </a:lnTo>
                    <a:lnTo>
                      <a:pt x="f24" y="f9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23"/>
                    </a:lnTo>
                    <a:lnTo>
                      <a:pt x="f5" y="f30"/>
                    </a:lnTo>
                    <a:lnTo>
                      <a:pt x="f5" y="f31"/>
                    </a:lnTo>
                    <a:lnTo>
                      <a:pt x="f32" y="f7"/>
                    </a:lnTo>
                    <a:lnTo>
                      <a:pt x="f33" y="f34"/>
                    </a:lnTo>
                    <a:lnTo>
                      <a:pt x="f35" y="f31"/>
                    </a:lnTo>
                    <a:lnTo>
                      <a:pt x="f36" y="f31"/>
                    </a:lnTo>
                    <a:lnTo>
                      <a:pt x="f22" y="f37"/>
                    </a:lnTo>
                    <a:lnTo>
                      <a:pt x="f38" y="f31"/>
                    </a:lnTo>
                    <a:lnTo>
                      <a:pt x="f39" y="f30"/>
                    </a:lnTo>
                    <a:lnTo>
                      <a:pt x="f40" y="f41"/>
                    </a:lnTo>
                    <a:lnTo>
                      <a:pt x="f42" y="f37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6"/>
                    </a:lnTo>
                    <a:lnTo>
                      <a:pt x="f48" y="f44"/>
                    </a:lnTo>
                    <a:lnTo>
                      <a:pt x="f49" y="f44"/>
                    </a:lnTo>
                    <a:lnTo>
                      <a:pt x="f6" y="f50"/>
                    </a:lnTo>
                    <a:lnTo>
                      <a:pt x="f51" y="f5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1" name="Freeform 94"/>
              <p:cNvSpPr/>
              <p:nvPr/>
            </p:nvSpPr>
            <p:spPr>
              <a:xfrm>
                <a:off x="7581372" y="2755324"/>
                <a:ext cx="1139735" cy="94756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25"/>
                  <a:gd name="f7" fmla="val 600"/>
                  <a:gd name="f8" fmla="val 657"/>
                  <a:gd name="f9" fmla="val 344"/>
                  <a:gd name="f10" fmla="val 320"/>
                  <a:gd name="f11" fmla="val 632"/>
                  <a:gd name="f12" fmla="val 304"/>
                  <a:gd name="f13" fmla="val 641"/>
                  <a:gd name="f14" fmla="val 280"/>
                  <a:gd name="f15" fmla="val 691"/>
                  <a:gd name="f16" fmla="val 272"/>
                  <a:gd name="f17" fmla="val 708"/>
                  <a:gd name="f18" fmla="val 256"/>
                  <a:gd name="f19" fmla="val 232"/>
                  <a:gd name="f20" fmla="val 700"/>
                  <a:gd name="f21" fmla="val 208"/>
                  <a:gd name="f22" fmla="val 192"/>
                  <a:gd name="f23" fmla="val 624"/>
                  <a:gd name="f24" fmla="val 168"/>
                  <a:gd name="f25" fmla="val 582"/>
                  <a:gd name="f26" fmla="val 160"/>
                  <a:gd name="f27" fmla="val 548"/>
                  <a:gd name="f28" fmla="val 136"/>
                  <a:gd name="f29" fmla="val 120"/>
                  <a:gd name="f30" fmla="val 514"/>
                  <a:gd name="f31" fmla="val 104"/>
                  <a:gd name="f32" fmla="val 72"/>
                  <a:gd name="f33" fmla="val 506"/>
                  <a:gd name="f34" fmla="val 40"/>
                  <a:gd name="f35" fmla="val 472"/>
                  <a:gd name="f36" fmla="val 16"/>
                  <a:gd name="f37" fmla="val 438"/>
                  <a:gd name="f38" fmla="val 8"/>
                  <a:gd name="f39" fmla="val 396"/>
                  <a:gd name="f40" fmla="val 32"/>
                  <a:gd name="f41" fmla="val 379"/>
                  <a:gd name="f42" fmla="val 346"/>
                  <a:gd name="f43" fmla="val 329"/>
                  <a:gd name="f44" fmla="val 303"/>
                  <a:gd name="f45" fmla="val 278"/>
                  <a:gd name="f46" fmla="val 245"/>
                  <a:gd name="f47" fmla="val 64"/>
                  <a:gd name="f48" fmla="val 202"/>
                  <a:gd name="f49" fmla="val 177"/>
                  <a:gd name="f50" fmla="val 80"/>
                  <a:gd name="f51" fmla="val 186"/>
                  <a:gd name="f52" fmla="val 88"/>
                  <a:gd name="f53" fmla="val 211"/>
                  <a:gd name="f54" fmla="val 128"/>
                  <a:gd name="f55" fmla="val 144"/>
                  <a:gd name="f56" fmla="val 152"/>
                  <a:gd name="f57" fmla="val 169"/>
                  <a:gd name="f58" fmla="val 176"/>
                  <a:gd name="f59" fmla="val 143"/>
                  <a:gd name="f60" fmla="val 184"/>
                  <a:gd name="f61" fmla="val 216"/>
                  <a:gd name="f62" fmla="val 248"/>
                  <a:gd name="f63" fmla="val 135"/>
                  <a:gd name="f64" fmla="val 110"/>
                  <a:gd name="f65" fmla="val 288"/>
                  <a:gd name="f66" fmla="val 76"/>
                  <a:gd name="f67" fmla="val 296"/>
                  <a:gd name="f68" fmla="val 84"/>
                  <a:gd name="f69" fmla="val 68"/>
                  <a:gd name="f70" fmla="val 328"/>
                  <a:gd name="f71" fmla="val 34"/>
                  <a:gd name="f72" fmla="val 17"/>
                  <a:gd name="f73" fmla="val 384"/>
                  <a:gd name="f74" fmla="val 59"/>
                  <a:gd name="f75" fmla="val 464"/>
                  <a:gd name="f76" fmla="val 512"/>
                  <a:gd name="f77" fmla="val 536"/>
                  <a:gd name="f78" fmla="val 51"/>
                  <a:gd name="f79" fmla="val 544"/>
                  <a:gd name="f80" fmla="val 93"/>
                  <a:gd name="f81" fmla="val 576"/>
                  <a:gd name="f82" fmla="val 552"/>
                  <a:gd name="f83" fmla="val 362"/>
                  <a:gd name="f84" fmla="val 528"/>
                  <a:gd name="f85" fmla="val 421"/>
                  <a:gd name="f86" fmla="val 455"/>
                  <a:gd name="f87" fmla="val 489"/>
                  <a:gd name="f88" fmla="val 539"/>
                  <a:gd name="f89" fmla="val 504"/>
                  <a:gd name="f90" fmla="val 520"/>
                  <a:gd name="f91" fmla="val 488"/>
                  <a:gd name="f92" fmla="val 424"/>
                  <a:gd name="f93" fmla="val 400"/>
                  <a:gd name="f94" fmla="val 674"/>
                  <a:gd name="f95" fmla="val 368"/>
                  <a:gd name="f96" fmla="+- 0 0 -90"/>
                  <a:gd name="f97" fmla="*/ f3 1 725"/>
                  <a:gd name="f98" fmla="*/ f4 1 600"/>
                  <a:gd name="f99" fmla="+- f7 0 f5"/>
                  <a:gd name="f100" fmla="+- f6 0 f5"/>
                  <a:gd name="f101" fmla="*/ f96 f0 1"/>
                  <a:gd name="f102" fmla="*/ f100 1 725"/>
                  <a:gd name="f103" fmla="*/ f99 1 600"/>
                  <a:gd name="f104" fmla="*/ 657 f100 1"/>
                  <a:gd name="f105" fmla="*/ 320 f99 1"/>
                  <a:gd name="f106" fmla="*/ 641 f100 1"/>
                  <a:gd name="f107" fmla="*/ 280 f99 1"/>
                  <a:gd name="f108" fmla="*/ 708 f100 1"/>
                  <a:gd name="f109" fmla="*/ 256 f99 1"/>
                  <a:gd name="f110" fmla="*/ 700 f100 1"/>
                  <a:gd name="f111" fmla="*/ 208 f99 1"/>
                  <a:gd name="f112" fmla="*/ 624 f100 1"/>
                  <a:gd name="f113" fmla="*/ 168 f99 1"/>
                  <a:gd name="f114" fmla="*/ 548 f100 1"/>
                  <a:gd name="f115" fmla="*/ 136 f99 1"/>
                  <a:gd name="f116" fmla="*/ 514 f100 1"/>
                  <a:gd name="f117" fmla="*/ 104 f99 1"/>
                  <a:gd name="f118" fmla="*/ 506 f100 1"/>
                  <a:gd name="f119" fmla="*/ 40 f99 1"/>
                  <a:gd name="f120" fmla="*/ 438 f100 1"/>
                  <a:gd name="f121" fmla="*/ 8 f99 1"/>
                  <a:gd name="f122" fmla="*/ 379 f100 1"/>
                  <a:gd name="f123" fmla="*/ 16 f99 1"/>
                  <a:gd name="f124" fmla="*/ 329 f100 1"/>
                  <a:gd name="f125" fmla="*/ 278 f100 1"/>
                  <a:gd name="f126" fmla="*/ 0 f99 1"/>
                  <a:gd name="f127" fmla="*/ 202 f100 1"/>
                  <a:gd name="f128" fmla="*/ 64 f99 1"/>
                  <a:gd name="f129" fmla="*/ 186 f100 1"/>
                  <a:gd name="f130" fmla="*/ 88 f99 1"/>
                  <a:gd name="f131" fmla="*/ 211 f100 1"/>
                  <a:gd name="f132" fmla="*/ 128 f99 1"/>
                  <a:gd name="f133" fmla="*/ 177 f100 1"/>
                  <a:gd name="f134" fmla="*/ 152 f99 1"/>
                  <a:gd name="f135" fmla="*/ 143 f100 1"/>
                  <a:gd name="f136" fmla="*/ 184 f99 1"/>
                  <a:gd name="f137" fmla="*/ 248 f99 1"/>
                  <a:gd name="f138" fmla="*/ 135 f100 1"/>
                  <a:gd name="f139" fmla="*/ 272 f99 1"/>
                  <a:gd name="f140" fmla="*/ 76 f100 1"/>
                  <a:gd name="f141" fmla="*/ 296 f99 1"/>
                  <a:gd name="f142" fmla="*/ 68 f100 1"/>
                  <a:gd name="f143" fmla="*/ 328 f99 1"/>
                  <a:gd name="f144" fmla="*/ 0 f100 1"/>
                  <a:gd name="f145" fmla="*/ 344 f99 1"/>
                  <a:gd name="f146" fmla="*/ 59 f100 1"/>
                  <a:gd name="f147" fmla="*/ 464 f99 1"/>
                  <a:gd name="f148" fmla="*/ 17 f100 1"/>
                  <a:gd name="f149" fmla="*/ 536 f99 1"/>
                  <a:gd name="f150" fmla="*/ 600 f99 1"/>
                  <a:gd name="f151" fmla="*/ 93 f100 1"/>
                  <a:gd name="f152" fmla="*/ 152 f100 1"/>
                  <a:gd name="f153" fmla="*/ 552 f99 1"/>
                  <a:gd name="f154" fmla="*/ 303 f100 1"/>
                  <a:gd name="f155" fmla="*/ 396 f100 1"/>
                  <a:gd name="f156" fmla="*/ 455 f100 1"/>
                  <a:gd name="f157" fmla="*/ 528 f99 1"/>
                  <a:gd name="f158" fmla="*/ 512 f99 1"/>
                  <a:gd name="f159" fmla="*/ 582 f100 1"/>
                  <a:gd name="f160" fmla="*/ 504 f99 1"/>
                  <a:gd name="f161" fmla="*/ 488 f99 1"/>
                  <a:gd name="f162" fmla="*/ 400 f99 1"/>
                  <a:gd name="f163" fmla="*/ 725 f100 1"/>
                  <a:gd name="f164" fmla="*/ f101 1 f2"/>
                  <a:gd name="f165" fmla="*/ f104 1 725"/>
                  <a:gd name="f166" fmla="*/ f105 1 600"/>
                  <a:gd name="f167" fmla="*/ f106 1 725"/>
                  <a:gd name="f168" fmla="*/ f107 1 600"/>
                  <a:gd name="f169" fmla="*/ f108 1 725"/>
                  <a:gd name="f170" fmla="*/ f109 1 600"/>
                  <a:gd name="f171" fmla="*/ f110 1 725"/>
                  <a:gd name="f172" fmla="*/ f111 1 600"/>
                  <a:gd name="f173" fmla="*/ f112 1 725"/>
                  <a:gd name="f174" fmla="*/ f113 1 600"/>
                  <a:gd name="f175" fmla="*/ f114 1 725"/>
                  <a:gd name="f176" fmla="*/ f115 1 600"/>
                  <a:gd name="f177" fmla="*/ f116 1 725"/>
                  <a:gd name="f178" fmla="*/ f117 1 600"/>
                  <a:gd name="f179" fmla="*/ f118 1 725"/>
                  <a:gd name="f180" fmla="*/ f119 1 600"/>
                  <a:gd name="f181" fmla="*/ f120 1 725"/>
                  <a:gd name="f182" fmla="*/ f121 1 600"/>
                  <a:gd name="f183" fmla="*/ f122 1 725"/>
                  <a:gd name="f184" fmla="*/ f123 1 600"/>
                  <a:gd name="f185" fmla="*/ f124 1 725"/>
                  <a:gd name="f186" fmla="*/ f125 1 725"/>
                  <a:gd name="f187" fmla="*/ f126 1 600"/>
                  <a:gd name="f188" fmla="*/ f127 1 725"/>
                  <a:gd name="f189" fmla="*/ f128 1 600"/>
                  <a:gd name="f190" fmla="*/ f129 1 725"/>
                  <a:gd name="f191" fmla="*/ f130 1 600"/>
                  <a:gd name="f192" fmla="*/ f131 1 725"/>
                  <a:gd name="f193" fmla="*/ f132 1 600"/>
                  <a:gd name="f194" fmla="*/ f133 1 725"/>
                  <a:gd name="f195" fmla="*/ f134 1 600"/>
                  <a:gd name="f196" fmla="*/ f135 1 725"/>
                  <a:gd name="f197" fmla="*/ f136 1 600"/>
                  <a:gd name="f198" fmla="*/ f137 1 600"/>
                  <a:gd name="f199" fmla="*/ f138 1 725"/>
                  <a:gd name="f200" fmla="*/ f139 1 600"/>
                  <a:gd name="f201" fmla="*/ f140 1 725"/>
                  <a:gd name="f202" fmla="*/ f141 1 600"/>
                  <a:gd name="f203" fmla="*/ f142 1 725"/>
                  <a:gd name="f204" fmla="*/ f143 1 600"/>
                  <a:gd name="f205" fmla="*/ f144 1 725"/>
                  <a:gd name="f206" fmla="*/ f145 1 600"/>
                  <a:gd name="f207" fmla="*/ f146 1 725"/>
                  <a:gd name="f208" fmla="*/ f147 1 600"/>
                  <a:gd name="f209" fmla="*/ f148 1 725"/>
                  <a:gd name="f210" fmla="*/ f149 1 600"/>
                  <a:gd name="f211" fmla="*/ f150 1 600"/>
                  <a:gd name="f212" fmla="*/ f151 1 725"/>
                  <a:gd name="f213" fmla="*/ f152 1 725"/>
                  <a:gd name="f214" fmla="*/ f153 1 600"/>
                  <a:gd name="f215" fmla="*/ f154 1 725"/>
                  <a:gd name="f216" fmla="*/ f155 1 725"/>
                  <a:gd name="f217" fmla="*/ f156 1 725"/>
                  <a:gd name="f218" fmla="*/ f157 1 600"/>
                  <a:gd name="f219" fmla="*/ f158 1 600"/>
                  <a:gd name="f220" fmla="*/ f159 1 725"/>
                  <a:gd name="f221" fmla="*/ f160 1 600"/>
                  <a:gd name="f222" fmla="*/ f161 1 600"/>
                  <a:gd name="f223" fmla="*/ f162 1 600"/>
                  <a:gd name="f224" fmla="*/ f163 1 725"/>
                  <a:gd name="f225" fmla="+- f164 0 f1"/>
                  <a:gd name="f226" fmla="*/ f165 1 f102"/>
                  <a:gd name="f227" fmla="*/ f166 1 f103"/>
                  <a:gd name="f228" fmla="*/ f167 1 f102"/>
                  <a:gd name="f229" fmla="*/ f168 1 f103"/>
                  <a:gd name="f230" fmla="*/ f169 1 f102"/>
                  <a:gd name="f231" fmla="*/ f170 1 f103"/>
                  <a:gd name="f232" fmla="*/ f171 1 f102"/>
                  <a:gd name="f233" fmla="*/ f172 1 f103"/>
                  <a:gd name="f234" fmla="*/ f173 1 f102"/>
                  <a:gd name="f235" fmla="*/ f174 1 f103"/>
                  <a:gd name="f236" fmla="*/ f175 1 f102"/>
                  <a:gd name="f237" fmla="*/ f176 1 f103"/>
                  <a:gd name="f238" fmla="*/ f177 1 f102"/>
                  <a:gd name="f239" fmla="*/ f178 1 f103"/>
                  <a:gd name="f240" fmla="*/ f179 1 f102"/>
                  <a:gd name="f241" fmla="*/ f180 1 f103"/>
                  <a:gd name="f242" fmla="*/ f181 1 f102"/>
                  <a:gd name="f243" fmla="*/ f182 1 f103"/>
                  <a:gd name="f244" fmla="*/ f183 1 f102"/>
                  <a:gd name="f245" fmla="*/ f184 1 f103"/>
                  <a:gd name="f246" fmla="*/ f185 1 f102"/>
                  <a:gd name="f247" fmla="*/ f186 1 f102"/>
                  <a:gd name="f248" fmla="*/ f187 1 f103"/>
                  <a:gd name="f249" fmla="*/ f188 1 f102"/>
                  <a:gd name="f250" fmla="*/ f189 1 f103"/>
                  <a:gd name="f251" fmla="*/ f190 1 f102"/>
                  <a:gd name="f252" fmla="*/ f191 1 f103"/>
                  <a:gd name="f253" fmla="*/ f192 1 f102"/>
                  <a:gd name="f254" fmla="*/ f193 1 f103"/>
                  <a:gd name="f255" fmla="*/ f194 1 f102"/>
                  <a:gd name="f256" fmla="*/ f195 1 f103"/>
                  <a:gd name="f257" fmla="*/ f196 1 f102"/>
                  <a:gd name="f258" fmla="*/ f197 1 f103"/>
                  <a:gd name="f259" fmla="*/ f198 1 f103"/>
                  <a:gd name="f260" fmla="*/ f199 1 f102"/>
                  <a:gd name="f261" fmla="*/ f200 1 f103"/>
                  <a:gd name="f262" fmla="*/ f201 1 f102"/>
                  <a:gd name="f263" fmla="*/ f202 1 f103"/>
                  <a:gd name="f264" fmla="*/ f203 1 f102"/>
                  <a:gd name="f265" fmla="*/ f204 1 f103"/>
                  <a:gd name="f266" fmla="*/ f205 1 f102"/>
                  <a:gd name="f267" fmla="*/ f206 1 f103"/>
                  <a:gd name="f268" fmla="*/ f207 1 f102"/>
                  <a:gd name="f269" fmla="*/ f208 1 f103"/>
                  <a:gd name="f270" fmla="*/ f209 1 f102"/>
                  <a:gd name="f271" fmla="*/ f210 1 f103"/>
                  <a:gd name="f272" fmla="*/ f211 1 f103"/>
                  <a:gd name="f273" fmla="*/ f212 1 f102"/>
                  <a:gd name="f274" fmla="*/ f213 1 f102"/>
                  <a:gd name="f275" fmla="*/ f214 1 f103"/>
                  <a:gd name="f276" fmla="*/ f215 1 f102"/>
                  <a:gd name="f277" fmla="*/ f216 1 f102"/>
                  <a:gd name="f278" fmla="*/ f217 1 f102"/>
                  <a:gd name="f279" fmla="*/ f218 1 f103"/>
                  <a:gd name="f280" fmla="*/ f219 1 f103"/>
                  <a:gd name="f281" fmla="*/ f220 1 f102"/>
                  <a:gd name="f282" fmla="*/ f221 1 f103"/>
                  <a:gd name="f283" fmla="*/ f222 1 f103"/>
                  <a:gd name="f284" fmla="*/ f223 1 f103"/>
                  <a:gd name="f285" fmla="*/ f224 1 f102"/>
                  <a:gd name="f286" fmla="*/ f266 f97 1"/>
                  <a:gd name="f287" fmla="*/ f285 f97 1"/>
                  <a:gd name="f288" fmla="*/ f272 f98 1"/>
                  <a:gd name="f289" fmla="*/ f248 f98 1"/>
                  <a:gd name="f290" fmla="*/ f226 f97 1"/>
                  <a:gd name="f291" fmla="*/ f227 f98 1"/>
                  <a:gd name="f292" fmla="*/ f228 f97 1"/>
                  <a:gd name="f293" fmla="*/ f229 f98 1"/>
                  <a:gd name="f294" fmla="*/ f230 f97 1"/>
                  <a:gd name="f295" fmla="*/ f231 f98 1"/>
                  <a:gd name="f296" fmla="*/ f232 f97 1"/>
                  <a:gd name="f297" fmla="*/ f233 f98 1"/>
                  <a:gd name="f298" fmla="*/ f234 f97 1"/>
                  <a:gd name="f299" fmla="*/ f235 f98 1"/>
                  <a:gd name="f300" fmla="*/ f236 f97 1"/>
                  <a:gd name="f301" fmla="*/ f237 f98 1"/>
                  <a:gd name="f302" fmla="*/ f238 f97 1"/>
                  <a:gd name="f303" fmla="*/ f239 f98 1"/>
                  <a:gd name="f304" fmla="*/ f240 f97 1"/>
                  <a:gd name="f305" fmla="*/ f241 f98 1"/>
                  <a:gd name="f306" fmla="*/ f242 f97 1"/>
                  <a:gd name="f307" fmla="*/ f243 f98 1"/>
                  <a:gd name="f308" fmla="*/ f244 f97 1"/>
                  <a:gd name="f309" fmla="*/ f245 f98 1"/>
                  <a:gd name="f310" fmla="*/ f246 f97 1"/>
                  <a:gd name="f311" fmla="*/ f247 f97 1"/>
                  <a:gd name="f312" fmla="*/ f249 f97 1"/>
                  <a:gd name="f313" fmla="*/ f250 f98 1"/>
                  <a:gd name="f314" fmla="*/ f251 f97 1"/>
                  <a:gd name="f315" fmla="*/ f252 f98 1"/>
                  <a:gd name="f316" fmla="*/ f253 f97 1"/>
                  <a:gd name="f317" fmla="*/ f254 f98 1"/>
                  <a:gd name="f318" fmla="*/ f255 f97 1"/>
                  <a:gd name="f319" fmla="*/ f256 f98 1"/>
                  <a:gd name="f320" fmla="*/ f257 f97 1"/>
                  <a:gd name="f321" fmla="*/ f258 f98 1"/>
                  <a:gd name="f322" fmla="*/ f259 f98 1"/>
                  <a:gd name="f323" fmla="*/ f260 f97 1"/>
                  <a:gd name="f324" fmla="*/ f261 f98 1"/>
                  <a:gd name="f325" fmla="*/ f262 f97 1"/>
                  <a:gd name="f326" fmla="*/ f263 f98 1"/>
                  <a:gd name="f327" fmla="*/ f264 f97 1"/>
                  <a:gd name="f328" fmla="*/ f265 f98 1"/>
                  <a:gd name="f329" fmla="*/ f267 f98 1"/>
                  <a:gd name="f330" fmla="*/ f268 f97 1"/>
                  <a:gd name="f331" fmla="*/ f269 f98 1"/>
                  <a:gd name="f332" fmla="*/ f270 f97 1"/>
                  <a:gd name="f333" fmla="*/ f271 f98 1"/>
                  <a:gd name="f334" fmla="*/ f273 f97 1"/>
                  <a:gd name="f335" fmla="*/ f274 f97 1"/>
                  <a:gd name="f336" fmla="*/ f275 f98 1"/>
                  <a:gd name="f337" fmla="*/ f276 f97 1"/>
                  <a:gd name="f338" fmla="*/ f277 f97 1"/>
                  <a:gd name="f339" fmla="*/ f278 f97 1"/>
                  <a:gd name="f340" fmla="*/ f279 f98 1"/>
                  <a:gd name="f341" fmla="*/ f280 f98 1"/>
                  <a:gd name="f342" fmla="*/ f281 f97 1"/>
                  <a:gd name="f343" fmla="*/ f282 f98 1"/>
                  <a:gd name="f344" fmla="*/ f283 f98 1"/>
                  <a:gd name="f345" fmla="*/ f284 f98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25">
                    <a:pos x="f290" y="f291"/>
                  </a:cxn>
                  <a:cxn ang="f225">
                    <a:pos x="f292" y="f293"/>
                  </a:cxn>
                  <a:cxn ang="f225">
                    <a:pos x="f294" y="f295"/>
                  </a:cxn>
                  <a:cxn ang="f225">
                    <a:pos x="f296" y="f297"/>
                  </a:cxn>
                  <a:cxn ang="f225">
                    <a:pos x="f298" y="f299"/>
                  </a:cxn>
                  <a:cxn ang="f225">
                    <a:pos x="f300" y="f301"/>
                  </a:cxn>
                  <a:cxn ang="f225">
                    <a:pos x="f302" y="f303"/>
                  </a:cxn>
                  <a:cxn ang="f225">
                    <a:pos x="f304" y="f305"/>
                  </a:cxn>
                  <a:cxn ang="f225">
                    <a:pos x="f306" y="f307"/>
                  </a:cxn>
                  <a:cxn ang="f225">
                    <a:pos x="f308" y="f309"/>
                  </a:cxn>
                  <a:cxn ang="f225">
                    <a:pos x="f310" y="f309"/>
                  </a:cxn>
                  <a:cxn ang="f225">
                    <a:pos x="f311" y="f289"/>
                  </a:cxn>
                  <a:cxn ang="f225">
                    <a:pos x="f312" y="f313"/>
                  </a:cxn>
                  <a:cxn ang="f225">
                    <a:pos x="f314" y="f315"/>
                  </a:cxn>
                  <a:cxn ang="f225">
                    <a:pos x="f316" y="f317"/>
                  </a:cxn>
                  <a:cxn ang="f225">
                    <a:pos x="f318" y="f319"/>
                  </a:cxn>
                  <a:cxn ang="f225">
                    <a:pos x="f320" y="f321"/>
                  </a:cxn>
                  <a:cxn ang="f225">
                    <a:pos x="f320" y="f322"/>
                  </a:cxn>
                  <a:cxn ang="f225">
                    <a:pos x="f323" y="f324"/>
                  </a:cxn>
                  <a:cxn ang="f225">
                    <a:pos x="f325" y="f326"/>
                  </a:cxn>
                  <a:cxn ang="f225">
                    <a:pos x="f327" y="f328"/>
                  </a:cxn>
                  <a:cxn ang="f225">
                    <a:pos x="f286" y="f329"/>
                  </a:cxn>
                  <a:cxn ang="f225">
                    <a:pos x="f330" y="f331"/>
                  </a:cxn>
                  <a:cxn ang="f225">
                    <a:pos x="f332" y="f333"/>
                  </a:cxn>
                  <a:cxn ang="f225">
                    <a:pos x="f330" y="f288"/>
                  </a:cxn>
                  <a:cxn ang="f225">
                    <a:pos x="f334" y="f288"/>
                  </a:cxn>
                  <a:cxn ang="f225">
                    <a:pos x="f335" y="f336"/>
                  </a:cxn>
                  <a:cxn ang="f225">
                    <a:pos x="f337" y="f333"/>
                  </a:cxn>
                  <a:cxn ang="f225">
                    <a:pos x="f338" y="f336"/>
                  </a:cxn>
                  <a:cxn ang="f225">
                    <a:pos x="f339" y="f340"/>
                  </a:cxn>
                  <a:cxn ang="f225">
                    <a:pos x="f302" y="f341"/>
                  </a:cxn>
                  <a:cxn ang="f225">
                    <a:pos x="f342" y="f343"/>
                  </a:cxn>
                  <a:cxn ang="f225">
                    <a:pos x="f298" y="f344"/>
                  </a:cxn>
                  <a:cxn ang="f225">
                    <a:pos x="f296" y="f345"/>
                  </a:cxn>
                  <a:cxn ang="f225">
                    <a:pos x="f290" y="f329"/>
                  </a:cxn>
                </a:cxnLst>
                <a:rect l="f286" t="f289" r="f287" b="f288"/>
                <a:pathLst>
                  <a:path w="725" h="600">
                    <a:moveTo>
                      <a:pt x="f8" y="f9"/>
                    </a:moveTo>
                    <a:lnTo>
                      <a:pt x="f8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6" y="f19"/>
                    </a:lnTo>
                    <a:lnTo>
                      <a:pt x="f20" y="f21"/>
                    </a:lnTo>
                    <a:lnTo>
                      <a:pt x="f1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7" y="f29"/>
                    </a:lnTo>
                    <a:lnTo>
                      <a:pt x="f30" y="f31"/>
                    </a:lnTo>
                    <a:lnTo>
                      <a:pt x="f30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36"/>
                    </a:lnTo>
                    <a:lnTo>
                      <a:pt x="f42" y="f38"/>
                    </a:lnTo>
                    <a:lnTo>
                      <a:pt x="f43" y="f36"/>
                    </a:lnTo>
                    <a:lnTo>
                      <a:pt x="f44" y="f5"/>
                    </a:lnTo>
                    <a:lnTo>
                      <a:pt x="f45" y="f5"/>
                    </a:lnTo>
                    <a:lnTo>
                      <a:pt x="f46" y="f47"/>
                    </a:lnTo>
                    <a:lnTo>
                      <a:pt x="f48" y="f47"/>
                    </a:lnTo>
                    <a:lnTo>
                      <a:pt x="f49" y="f50"/>
                    </a:lnTo>
                    <a:lnTo>
                      <a:pt x="f51" y="f52"/>
                    </a:lnTo>
                    <a:lnTo>
                      <a:pt x="f51" y="f29"/>
                    </a:lnTo>
                    <a:lnTo>
                      <a:pt x="f53" y="f54"/>
                    </a:lnTo>
                    <a:lnTo>
                      <a:pt x="f48" y="f55"/>
                    </a:lnTo>
                    <a:lnTo>
                      <a:pt x="f49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59" y="f61"/>
                    </a:lnTo>
                    <a:lnTo>
                      <a:pt x="f59" y="f62"/>
                    </a:lnTo>
                    <a:lnTo>
                      <a:pt x="f26" y="f14"/>
                    </a:lnTo>
                    <a:lnTo>
                      <a:pt x="f63" y="f16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10"/>
                    </a:lnTo>
                    <a:lnTo>
                      <a:pt x="f69" y="f70"/>
                    </a:lnTo>
                    <a:lnTo>
                      <a:pt x="f71" y="f10"/>
                    </a:lnTo>
                    <a:lnTo>
                      <a:pt x="f5" y="f9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2" y="f76"/>
                    </a:lnTo>
                    <a:lnTo>
                      <a:pt x="f72" y="f77"/>
                    </a:lnTo>
                    <a:lnTo>
                      <a:pt x="f78" y="f79"/>
                    </a:lnTo>
                    <a:lnTo>
                      <a:pt x="f74" y="f7"/>
                    </a:lnTo>
                    <a:lnTo>
                      <a:pt x="f80" y="f7"/>
                    </a:lnTo>
                    <a:lnTo>
                      <a:pt x="f64" y="f81"/>
                    </a:lnTo>
                    <a:lnTo>
                      <a:pt x="f56" y="f82"/>
                    </a:lnTo>
                    <a:lnTo>
                      <a:pt x="f53" y="f79"/>
                    </a:lnTo>
                    <a:lnTo>
                      <a:pt x="f44" y="f77"/>
                    </a:lnTo>
                    <a:lnTo>
                      <a:pt x="f83" y="f84"/>
                    </a:lnTo>
                    <a:lnTo>
                      <a:pt x="f39" y="f82"/>
                    </a:lnTo>
                    <a:lnTo>
                      <a:pt x="f85" y="f84"/>
                    </a:lnTo>
                    <a:lnTo>
                      <a:pt x="f86" y="f84"/>
                    </a:lnTo>
                    <a:lnTo>
                      <a:pt x="f87" y="f79"/>
                    </a:lnTo>
                    <a:lnTo>
                      <a:pt x="f30" y="f76"/>
                    </a:lnTo>
                    <a:lnTo>
                      <a:pt x="f88" y="f84"/>
                    </a:lnTo>
                    <a:lnTo>
                      <a:pt x="f25" y="f89"/>
                    </a:lnTo>
                    <a:lnTo>
                      <a:pt x="f11" y="f90"/>
                    </a:lnTo>
                    <a:lnTo>
                      <a:pt x="f23" y="f91"/>
                    </a:lnTo>
                    <a:lnTo>
                      <a:pt x="f13" y="f92"/>
                    </a:lnTo>
                    <a:lnTo>
                      <a:pt x="f20" y="f93"/>
                    </a:lnTo>
                    <a:lnTo>
                      <a:pt x="f94" y="f95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2" name="Freeform 95"/>
              <p:cNvSpPr/>
              <p:nvPr/>
            </p:nvSpPr>
            <p:spPr>
              <a:xfrm>
                <a:off x="7183645" y="2490030"/>
                <a:ext cx="834764" cy="44219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531"/>
                  <a:gd name="f7" fmla="val 280"/>
                  <a:gd name="f8" fmla="val 472"/>
                  <a:gd name="f9" fmla="val 80"/>
                  <a:gd name="f10" fmla="val 464"/>
                  <a:gd name="f11" fmla="val 40"/>
                  <a:gd name="f12" fmla="val 413"/>
                  <a:gd name="f13" fmla="val 32"/>
                  <a:gd name="f14" fmla="val 371"/>
                  <a:gd name="f15" fmla="val 304"/>
                  <a:gd name="f16" fmla="val 262"/>
                  <a:gd name="f17" fmla="val 211"/>
                  <a:gd name="f18" fmla="val 219"/>
                  <a:gd name="f19" fmla="val 72"/>
                  <a:gd name="f20" fmla="val 104"/>
                  <a:gd name="f21" fmla="val 128"/>
                  <a:gd name="f22" fmla="val 194"/>
                  <a:gd name="f23" fmla="val 160"/>
                  <a:gd name="f24" fmla="val 110"/>
                  <a:gd name="f25" fmla="val 76"/>
                  <a:gd name="f26" fmla="val 64"/>
                  <a:gd name="f27" fmla="val 43"/>
                  <a:gd name="f28" fmla="val 88"/>
                  <a:gd name="f29" fmla="val 17"/>
                  <a:gd name="f30" fmla="val 192"/>
                  <a:gd name="f31" fmla="val 224"/>
                  <a:gd name="f32" fmla="val 9"/>
                  <a:gd name="f33" fmla="val 34"/>
                  <a:gd name="f34" fmla="val 256"/>
                  <a:gd name="f35" fmla="val 93"/>
                  <a:gd name="f36" fmla="val 152"/>
                  <a:gd name="f37" fmla="val 216"/>
                  <a:gd name="f38" fmla="val 236"/>
                  <a:gd name="f39" fmla="val 287"/>
                  <a:gd name="f40" fmla="val 295"/>
                  <a:gd name="f41" fmla="val 208"/>
                  <a:gd name="f42" fmla="val 346"/>
                  <a:gd name="f43" fmla="val 380"/>
                  <a:gd name="f44" fmla="val 232"/>
                  <a:gd name="f45" fmla="val 405"/>
                  <a:gd name="f46" fmla="val 248"/>
                  <a:gd name="f47" fmla="val 430"/>
                  <a:gd name="f48" fmla="val 455"/>
                  <a:gd name="f49" fmla="val 498"/>
                  <a:gd name="f50" fmla="val 176"/>
                  <a:gd name="f51" fmla="val 506"/>
                  <a:gd name="f52" fmla="val 112"/>
                  <a:gd name="f53" fmla="+- 0 0 -90"/>
                  <a:gd name="f54" fmla="*/ f3 1 531"/>
                  <a:gd name="f55" fmla="*/ f4 1 280"/>
                  <a:gd name="f56" fmla="+- f7 0 f5"/>
                  <a:gd name="f57" fmla="+- f6 0 f5"/>
                  <a:gd name="f58" fmla="*/ f53 f0 1"/>
                  <a:gd name="f59" fmla="*/ f57 1 531"/>
                  <a:gd name="f60" fmla="*/ f56 1 280"/>
                  <a:gd name="f61" fmla="*/ 472 f57 1"/>
                  <a:gd name="f62" fmla="*/ 80 f56 1"/>
                  <a:gd name="f63" fmla="*/ 464 f57 1"/>
                  <a:gd name="f64" fmla="*/ 40 f56 1"/>
                  <a:gd name="f65" fmla="*/ 413 f57 1"/>
                  <a:gd name="f66" fmla="*/ 32 f56 1"/>
                  <a:gd name="f67" fmla="*/ 371 f57 1"/>
                  <a:gd name="f68" fmla="*/ 304 f57 1"/>
                  <a:gd name="f69" fmla="*/ 0 f56 1"/>
                  <a:gd name="f70" fmla="*/ 262 f57 1"/>
                  <a:gd name="f71" fmla="*/ 211 f57 1"/>
                  <a:gd name="f72" fmla="*/ 219 f57 1"/>
                  <a:gd name="f73" fmla="*/ 72 f56 1"/>
                  <a:gd name="f74" fmla="*/ 104 f56 1"/>
                  <a:gd name="f75" fmla="*/ 128 f56 1"/>
                  <a:gd name="f76" fmla="*/ 194 f57 1"/>
                  <a:gd name="f77" fmla="*/ 160 f57 1"/>
                  <a:gd name="f78" fmla="*/ 110 f57 1"/>
                  <a:gd name="f79" fmla="*/ 76 f57 1"/>
                  <a:gd name="f80" fmla="*/ 64 f56 1"/>
                  <a:gd name="f81" fmla="*/ 43 f57 1"/>
                  <a:gd name="f82" fmla="*/ 88 f56 1"/>
                  <a:gd name="f83" fmla="*/ 17 f57 1"/>
                  <a:gd name="f84" fmla="*/ 160 f56 1"/>
                  <a:gd name="f85" fmla="*/ 0 f57 1"/>
                  <a:gd name="f86" fmla="*/ 192 f56 1"/>
                  <a:gd name="f87" fmla="*/ 224 f56 1"/>
                  <a:gd name="f88" fmla="*/ 9 f57 1"/>
                  <a:gd name="f89" fmla="*/ 280 f56 1"/>
                  <a:gd name="f90" fmla="*/ 34 f57 1"/>
                  <a:gd name="f91" fmla="*/ 256 f56 1"/>
                  <a:gd name="f92" fmla="*/ 93 f57 1"/>
                  <a:gd name="f93" fmla="*/ 152 f57 1"/>
                  <a:gd name="f94" fmla="*/ 216 f56 1"/>
                  <a:gd name="f95" fmla="*/ 236 f57 1"/>
                  <a:gd name="f96" fmla="*/ 287 f57 1"/>
                  <a:gd name="f97" fmla="*/ 295 f57 1"/>
                  <a:gd name="f98" fmla="*/ 208 f56 1"/>
                  <a:gd name="f99" fmla="*/ 346 f57 1"/>
                  <a:gd name="f100" fmla="*/ 380 f57 1"/>
                  <a:gd name="f101" fmla="*/ 232 f56 1"/>
                  <a:gd name="f102" fmla="*/ 405 f57 1"/>
                  <a:gd name="f103" fmla="*/ 248 f56 1"/>
                  <a:gd name="f104" fmla="*/ 430 f57 1"/>
                  <a:gd name="f105" fmla="*/ 455 f57 1"/>
                  <a:gd name="f106" fmla="*/ 498 f57 1"/>
                  <a:gd name="f107" fmla="*/ 531 f57 1"/>
                  <a:gd name="f108" fmla="*/ 176 f56 1"/>
                  <a:gd name="f109" fmla="*/ 506 f57 1"/>
                  <a:gd name="f110" fmla="*/ 112 f56 1"/>
                  <a:gd name="f111" fmla="*/ f58 1 f2"/>
                  <a:gd name="f112" fmla="*/ f61 1 531"/>
                  <a:gd name="f113" fmla="*/ f62 1 280"/>
                  <a:gd name="f114" fmla="*/ f63 1 531"/>
                  <a:gd name="f115" fmla="*/ f64 1 280"/>
                  <a:gd name="f116" fmla="*/ f65 1 531"/>
                  <a:gd name="f117" fmla="*/ f66 1 280"/>
                  <a:gd name="f118" fmla="*/ f67 1 531"/>
                  <a:gd name="f119" fmla="*/ f68 1 531"/>
                  <a:gd name="f120" fmla="*/ f69 1 280"/>
                  <a:gd name="f121" fmla="*/ f70 1 531"/>
                  <a:gd name="f122" fmla="*/ f71 1 531"/>
                  <a:gd name="f123" fmla="*/ f72 1 531"/>
                  <a:gd name="f124" fmla="*/ f73 1 280"/>
                  <a:gd name="f125" fmla="*/ f74 1 280"/>
                  <a:gd name="f126" fmla="*/ f75 1 280"/>
                  <a:gd name="f127" fmla="*/ f76 1 531"/>
                  <a:gd name="f128" fmla="*/ f77 1 531"/>
                  <a:gd name="f129" fmla="*/ f78 1 531"/>
                  <a:gd name="f130" fmla="*/ f79 1 531"/>
                  <a:gd name="f131" fmla="*/ f80 1 280"/>
                  <a:gd name="f132" fmla="*/ f81 1 531"/>
                  <a:gd name="f133" fmla="*/ f82 1 280"/>
                  <a:gd name="f134" fmla="*/ f83 1 531"/>
                  <a:gd name="f135" fmla="*/ f84 1 280"/>
                  <a:gd name="f136" fmla="*/ f85 1 531"/>
                  <a:gd name="f137" fmla="*/ f86 1 280"/>
                  <a:gd name="f138" fmla="*/ f87 1 280"/>
                  <a:gd name="f139" fmla="*/ f88 1 531"/>
                  <a:gd name="f140" fmla="*/ f89 1 280"/>
                  <a:gd name="f141" fmla="*/ f90 1 531"/>
                  <a:gd name="f142" fmla="*/ f91 1 280"/>
                  <a:gd name="f143" fmla="*/ f92 1 531"/>
                  <a:gd name="f144" fmla="*/ f93 1 531"/>
                  <a:gd name="f145" fmla="*/ f94 1 280"/>
                  <a:gd name="f146" fmla="*/ f95 1 531"/>
                  <a:gd name="f147" fmla="*/ f96 1 531"/>
                  <a:gd name="f148" fmla="*/ f97 1 531"/>
                  <a:gd name="f149" fmla="*/ f98 1 280"/>
                  <a:gd name="f150" fmla="*/ f99 1 531"/>
                  <a:gd name="f151" fmla="*/ f100 1 531"/>
                  <a:gd name="f152" fmla="*/ f101 1 280"/>
                  <a:gd name="f153" fmla="*/ f102 1 531"/>
                  <a:gd name="f154" fmla="*/ f103 1 280"/>
                  <a:gd name="f155" fmla="*/ f104 1 531"/>
                  <a:gd name="f156" fmla="*/ f105 1 531"/>
                  <a:gd name="f157" fmla="*/ f106 1 531"/>
                  <a:gd name="f158" fmla="*/ f107 1 531"/>
                  <a:gd name="f159" fmla="*/ f108 1 280"/>
                  <a:gd name="f160" fmla="*/ f109 1 531"/>
                  <a:gd name="f161" fmla="*/ f110 1 280"/>
                  <a:gd name="f162" fmla="+- f111 0 f1"/>
                  <a:gd name="f163" fmla="*/ f112 1 f59"/>
                  <a:gd name="f164" fmla="*/ f113 1 f60"/>
                  <a:gd name="f165" fmla="*/ f114 1 f59"/>
                  <a:gd name="f166" fmla="*/ f115 1 f60"/>
                  <a:gd name="f167" fmla="*/ f116 1 f59"/>
                  <a:gd name="f168" fmla="*/ f117 1 f60"/>
                  <a:gd name="f169" fmla="*/ f118 1 f59"/>
                  <a:gd name="f170" fmla="*/ f119 1 f59"/>
                  <a:gd name="f171" fmla="*/ f120 1 f60"/>
                  <a:gd name="f172" fmla="*/ f121 1 f59"/>
                  <a:gd name="f173" fmla="*/ f122 1 f59"/>
                  <a:gd name="f174" fmla="*/ f123 1 f59"/>
                  <a:gd name="f175" fmla="*/ f124 1 f60"/>
                  <a:gd name="f176" fmla="*/ f125 1 f60"/>
                  <a:gd name="f177" fmla="*/ f126 1 f60"/>
                  <a:gd name="f178" fmla="*/ f127 1 f59"/>
                  <a:gd name="f179" fmla="*/ f128 1 f59"/>
                  <a:gd name="f180" fmla="*/ f129 1 f59"/>
                  <a:gd name="f181" fmla="*/ f130 1 f59"/>
                  <a:gd name="f182" fmla="*/ f131 1 f60"/>
                  <a:gd name="f183" fmla="*/ f132 1 f59"/>
                  <a:gd name="f184" fmla="*/ f133 1 f60"/>
                  <a:gd name="f185" fmla="*/ f134 1 f59"/>
                  <a:gd name="f186" fmla="*/ f135 1 f60"/>
                  <a:gd name="f187" fmla="*/ f136 1 f59"/>
                  <a:gd name="f188" fmla="*/ f137 1 f60"/>
                  <a:gd name="f189" fmla="*/ f138 1 f60"/>
                  <a:gd name="f190" fmla="*/ f139 1 f59"/>
                  <a:gd name="f191" fmla="*/ f140 1 f60"/>
                  <a:gd name="f192" fmla="*/ f141 1 f59"/>
                  <a:gd name="f193" fmla="*/ f142 1 f60"/>
                  <a:gd name="f194" fmla="*/ f143 1 f59"/>
                  <a:gd name="f195" fmla="*/ f144 1 f59"/>
                  <a:gd name="f196" fmla="*/ f145 1 f60"/>
                  <a:gd name="f197" fmla="*/ f146 1 f59"/>
                  <a:gd name="f198" fmla="*/ f147 1 f59"/>
                  <a:gd name="f199" fmla="*/ f148 1 f59"/>
                  <a:gd name="f200" fmla="*/ f149 1 f60"/>
                  <a:gd name="f201" fmla="*/ f150 1 f59"/>
                  <a:gd name="f202" fmla="*/ f151 1 f59"/>
                  <a:gd name="f203" fmla="*/ f152 1 f60"/>
                  <a:gd name="f204" fmla="*/ f153 1 f59"/>
                  <a:gd name="f205" fmla="*/ f154 1 f60"/>
                  <a:gd name="f206" fmla="*/ f155 1 f59"/>
                  <a:gd name="f207" fmla="*/ f156 1 f59"/>
                  <a:gd name="f208" fmla="*/ f157 1 f59"/>
                  <a:gd name="f209" fmla="*/ f158 1 f59"/>
                  <a:gd name="f210" fmla="*/ f159 1 f60"/>
                  <a:gd name="f211" fmla="*/ f160 1 f59"/>
                  <a:gd name="f212" fmla="*/ f161 1 f60"/>
                  <a:gd name="f213" fmla="*/ f187 f54 1"/>
                  <a:gd name="f214" fmla="*/ f209 f54 1"/>
                  <a:gd name="f215" fmla="*/ f191 f55 1"/>
                  <a:gd name="f216" fmla="*/ f171 f55 1"/>
                  <a:gd name="f217" fmla="*/ f163 f54 1"/>
                  <a:gd name="f218" fmla="*/ f164 f55 1"/>
                  <a:gd name="f219" fmla="*/ f165 f54 1"/>
                  <a:gd name="f220" fmla="*/ f166 f55 1"/>
                  <a:gd name="f221" fmla="*/ f167 f54 1"/>
                  <a:gd name="f222" fmla="*/ f168 f55 1"/>
                  <a:gd name="f223" fmla="*/ f169 f54 1"/>
                  <a:gd name="f224" fmla="*/ f170 f54 1"/>
                  <a:gd name="f225" fmla="*/ f172 f54 1"/>
                  <a:gd name="f226" fmla="*/ f173 f54 1"/>
                  <a:gd name="f227" fmla="*/ f174 f54 1"/>
                  <a:gd name="f228" fmla="*/ f175 f55 1"/>
                  <a:gd name="f229" fmla="*/ f176 f55 1"/>
                  <a:gd name="f230" fmla="*/ f177 f55 1"/>
                  <a:gd name="f231" fmla="*/ f178 f54 1"/>
                  <a:gd name="f232" fmla="*/ f179 f54 1"/>
                  <a:gd name="f233" fmla="*/ f180 f54 1"/>
                  <a:gd name="f234" fmla="*/ f181 f54 1"/>
                  <a:gd name="f235" fmla="*/ f182 f55 1"/>
                  <a:gd name="f236" fmla="*/ f183 f54 1"/>
                  <a:gd name="f237" fmla="*/ f184 f55 1"/>
                  <a:gd name="f238" fmla="*/ f185 f54 1"/>
                  <a:gd name="f239" fmla="*/ f186 f55 1"/>
                  <a:gd name="f240" fmla="*/ f188 f55 1"/>
                  <a:gd name="f241" fmla="*/ f189 f55 1"/>
                  <a:gd name="f242" fmla="*/ f190 f54 1"/>
                  <a:gd name="f243" fmla="*/ f192 f54 1"/>
                  <a:gd name="f244" fmla="*/ f193 f55 1"/>
                  <a:gd name="f245" fmla="*/ f194 f54 1"/>
                  <a:gd name="f246" fmla="*/ f195 f54 1"/>
                  <a:gd name="f247" fmla="*/ f196 f55 1"/>
                  <a:gd name="f248" fmla="*/ f197 f54 1"/>
                  <a:gd name="f249" fmla="*/ f198 f54 1"/>
                  <a:gd name="f250" fmla="*/ f199 f54 1"/>
                  <a:gd name="f251" fmla="*/ f200 f55 1"/>
                  <a:gd name="f252" fmla="*/ f201 f54 1"/>
                  <a:gd name="f253" fmla="*/ f202 f54 1"/>
                  <a:gd name="f254" fmla="*/ f203 f55 1"/>
                  <a:gd name="f255" fmla="*/ f204 f54 1"/>
                  <a:gd name="f256" fmla="*/ f205 f55 1"/>
                  <a:gd name="f257" fmla="*/ f206 f54 1"/>
                  <a:gd name="f258" fmla="*/ f207 f54 1"/>
                  <a:gd name="f259" fmla="*/ f208 f54 1"/>
                  <a:gd name="f260" fmla="*/ f210 f55 1"/>
                  <a:gd name="f261" fmla="*/ f211 f54 1"/>
                  <a:gd name="f262" fmla="*/ f212 f5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62">
                    <a:pos x="f217" y="f218"/>
                  </a:cxn>
                  <a:cxn ang="f162">
                    <a:pos x="f219" y="f220"/>
                  </a:cxn>
                  <a:cxn ang="f162">
                    <a:pos x="f221" y="f222"/>
                  </a:cxn>
                  <a:cxn ang="f162">
                    <a:pos x="f223" y="f220"/>
                  </a:cxn>
                  <a:cxn ang="f162">
                    <a:pos x="f224" y="f216"/>
                  </a:cxn>
                  <a:cxn ang="f162">
                    <a:pos x="f225" y="f216"/>
                  </a:cxn>
                  <a:cxn ang="f162">
                    <a:pos x="f226" y="f222"/>
                  </a:cxn>
                  <a:cxn ang="f162">
                    <a:pos x="f226" y="f220"/>
                  </a:cxn>
                  <a:cxn ang="f162">
                    <a:pos x="f227" y="f228"/>
                  </a:cxn>
                  <a:cxn ang="f162">
                    <a:pos x="f227" y="f229"/>
                  </a:cxn>
                  <a:cxn ang="f162">
                    <a:pos x="f226" y="f230"/>
                  </a:cxn>
                  <a:cxn ang="f162">
                    <a:pos x="f231" y="f230"/>
                  </a:cxn>
                  <a:cxn ang="f162">
                    <a:pos x="f232" y="f230"/>
                  </a:cxn>
                  <a:cxn ang="f162">
                    <a:pos x="f233" y="f218"/>
                  </a:cxn>
                  <a:cxn ang="f162">
                    <a:pos x="f234" y="f235"/>
                  </a:cxn>
                  <a:cxn ang="f162">
                    <a:pos x="f236" y="f237"/>
                  </a:cxn>
                  <a:cxn ang="f162">
                    <a:pos x="f238" y="f239"/>
                  </a:cxn>
                  <a:cxn ang="f162">
                    <a:pos x="f213" y="f240"/>
                  </a:cxn>
                  <a:cxn ang="f162">
                    <a:pos x="f213" y="f241"/>
                  </a:cxn>
                  <a:cxn ang="f162">
                    <a:pos x="f242" y="f215"/>
                  </a:cxn>
                  <a:cxn ang="f162">
                    <a:pos x="f243" y="f244"/>
                  </a:cxn>
                  <a:cxn ang="f162">
                    <a:pos x="f245" y="f241"/>
                  </a:cxn>
                  <a:cxn ang="f162">
                    <a:pos x="f246" y="f241"/>
                  </a:cxn>
                  <a:cxn ang="f162">
                    <a:pos x="f231" y="f247"/>
                  </a:cxn>
                  <a:cxn ang="f162">
                    <a:pos x="f248" y="f241"/>
                  </a:cxn>
                  <a:cxn ang="f162">
                    <a:pos x="f249" y="f240"/>
                  </a:cxn>
                  <a:cxn ang="f162">
                    <a:pos x="f250" y="f251"/>
                  </a:cxn>
                  <a:cxn ang="f162">
                    <a:pos x="f252" y="f247"/>
                  </a:cxn>
                  <a:cxn ang="f162">
                    <a:pos x="f253" y="f254"/>
                  </a:cxn>
                  <a:cxn ang="f162">
                    <a:pos x="f255" y="f256"/>
                  </a:cxn>
                  <a:cxn ang="f162">
                    <a:pos x="f257" y="f256"/>
                  </a:cxn>
                  <a:cxn ang="f162">
                    <a:pos x="f258" y="f254"/>
                  </a:cxn>
                  <a:cxn ang="f162">
                    <a:pos x="f259" y="f254"/>
                  </a:cxn>
                  <a:cxn ang="f162">
                    <a:pos x="f214" y="f260"/>
                  </a:cxn>
                  <a:cxn ang="f162">
                    <a:pos x="f261" y="f262"/>
                  </a:cxn>
                  <a:cxn ang="f162">
                    <a:pos x="f217" y="f218"/>
                  </a:cxn>
                </a:cxnLst>
                <a:rect l="f213" t="f216" r="f214" b="f215"/>
                <a:pathLst>
                  <a:path w="531" h="280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1"/>
                    </a:lnTo>
                    <a:lnTo>
                      <a:pt x="f15" y="f5"/>
                    </a:lnTo>
                    <a:lnTo>
                      <a:pt x="f16" y="f5"/>
                    </a:lnTo>
                    <a:lnTo>
                      <a:pt x="f17" y="f13"/>
                    </a:lnTo>
                    <a:lnTo>
                      <a:pt x="f17" y="f11"/>
                    </a:lnTo>
                    <a:lnTo>
                      <a:pt x="f18" y="f19"/>
                    </a:lnTo>
                    <a:lnTo>
                      <a:pt x="f18" y="f20"/>
                    </a:lnTo>
                    <a:lnTo>
                      <a:pt x="f17" y="f21"/>
                    </a:lnTo>
                    <a:lnTo>
                      <a:pt x="f22" y="f21"/>
                    </a:lnTo>
                    <a:lnTo>
                      <a:pt x="f23" y="f21"/>
                    </a:lnTo>
                    <a:lnTo>
                      <a:pt x="f24" y="f9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23"/>
                    </a:lnTo>
                    <a:lnTo>
                      <a:pt x="f5" y="f30"/>
                    </a:lnTo>
                    <a:lnTo>
                      <a:pt x="f5" y="f31"/>
                    </a:lnTo>
                    <a:lnTo>
                      <a:pt x="f32" y="f7"/>
                    </a:lnTo>
                    <a:lnTo>
                      <a:pt x="f33" y="f34"/>
                    </a:lnTo>
                    <a:lnTo>
                      <a:pt x="f35" y="f31"/>
                    </a:lnTo>
                    <a:lnTo>
                      <a:pt x="f36" y="f31"/>
                    </a:lnTo>
                    <a:lnTo>
                      <a:pt x="f22" y="f37"/>
                    </a:lnTo>
                    <a:lnTo>
                      <a:pt x="f38" y="f31"/>
                    </a:lnTo>
                    <a:lnTo>
                      <a:pt x="f39" y="f30"/>
                    </a:lnTo>
                    <a:lnTo>
                      <a:pt x="f40" y="f41"/>
                    </a:lnTo>
                    <a:lnTo>
                      <a:pt x="f42" y="f37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6"/>
                    </a:lnTo>
                    <a:lnTo>
                      <a:pt x="f48" y="f44"/>
                    </a:lnTo>
                    <a:lnTo>
                      <a:pt x="f49" y="f44"/>
                    </a:lnTo>
                    <a:lnTo>
                      <a:pt x="f6" y="f50"/>
                    </a:lnTo>
                    <a:lnTo>
                      <a:pt x="f51" y="f52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3" name="Freeform 96"/>
              <p:cNvSpPr/>
              <p:nvPr/>
            </p:nvSpPr>
            <p:spPr>
              <a:xfrm>
                <a:off x="7356567" y="2174178"/>
                <a:ext cx="529775" cy="39166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37"/>
                  <a:gd name="f7" fmla="val 248"/>
                  <a:gd name="f8" fmla="val 295"/>
                  <a:gd name="f9" fmla="val 128"/>
                  <a:gd name="f10" fmla="val 64"/>
                  <a:gd name="f11" fmla="val 16"/>
                  <a:gd name="f12" fmla="val 286"/>
                  <a:gd name="f13" fmla="val 236"/>
                  <a:gd name="f14" fmla="val 8"/>
                  <a:gd name="f15" fmla="val 126"/>
                  <a:gd name="f16" fmla="val 67"/>
                  <a:gd name="f17" fmla="val 40"/>
                  <a:gd name="f18" fmla="val 25"/>
                  <a:gd name="f19" fmla="val 88"/>
                  <a:gd name="f20" fmla="val 112"/>
                  <a:gd name="f21" fmla="val 17"/>
                  <a:gd name="f22" fmla="val 152"/>
                  <a:gd name="f23" fmla="val 176"/>
                  <a:gd name="f24" fmla="val 42"/>
                  <a:gd name="f25" fmla="val 184"/>
                  <a:gd name="f26" fmla="val 93"/>
                  <a:gd name="f27" fmla="val 101"/>
                  <a:gd name="f28" fmla="val 240"/>
                  <a:gd name="f29" fmla="val 208"/>
                  <a:gd name="f30" fmla="val 194"/>
                  <a:gd name="f31" fmla="val 261"/>
                  <a:gd name="f32" fmla="val 303"/>
                  <a:gd name="f33" fmla="val 320"/>
                  <a:gd name="f34" fmla="+- 0 0 -90"/>
                  <a:gd name="f35" fmla="*/ f3 1 337"/>
                  <a:gd name="f36" fmla="*/ f4 1 248"/>
                  <a:gd name="f37" fmla="+- f7 0 f5"/>
                  <a:gd name="f38" fmla="+- f6 0 f5"/>
                  <a:gd name="f39" fmla="*/ f34 f0 1"/>
                  <a:gd name="f40" fmla="*/ f38 1 337"/>
                  <a:gd name="f41" fmla="*/ f37 1 248"/>
                  <a:gd name="f42" fmla="*/ f39 1 f2"/>
                  <a:gd name="f43" fmla="*/ 295 1 f40"/>
                  <a:gd name="f44" fmla="*/ 128 1 f41"/>
                  <a:gd name="f45" fmla="*/ 64 1 f41"/>
                  <a:gd name="f46" fmla="*/ 16 1 f41"/>
                  <a:gd name="f47" fmla="*/ 286 1 f40"/>
                  <a:gd name="f48" fmla="*/ 0 1 f41"/>
                  <a:gd name="f49" fmla="*/ 236 1 f40"/>
                  <a:gd name="f50" fmla="*/ 8 1 f41"/>
                  <a:gd name="f51" fmla="*/ 126 1 f40"/>
                  <a:gd name="f52" fmla="*/ 67 1 f40"/>
                  <a:gd name="f53" fmla="*/ 40 1 f41"/>
                  <a:gd name="f54" fmla="*/ 25 1 f40"/>
                  <a:gd name="f55" fmla="*/ 8 1 f40"/>
                  <a:gd name="f56" fmla="*/ 88 1 f41"/>
                  <a:gd name="f57" fmla="*/ 0 1 f40"/>
                  <a:gd name="f58" fmla="*/ 112 1 f41"/>
                  <a:gd name="f59" fmla="*/ 17 1 f40"/>
                  <a:gd name="f60" fmla="*/ 152 1 f41"/>
                  <a:gd name="f61" fmla="*/ 176 1 f41"/>
                  <a:gd name="f62" fmla="*/ 42 1 f40"/>
                  <a:gd name="f63" fmla="*/ 184 1 f41"/>
                  <a:gd name="f64" fmla="*/ 93 1 f40"/>
                  <a:gd name="f65" fmla="*/ 101 1 f40"/>
                  <a:gd name="f66" fmla="*/ 240 1 f41"/>
                  <a:gd name="f67" fmla="*/ 152 1 f40"/>
                  <a:gd name="f68" fmla="*/ 208 1 f41"/>
                  <a:gd name="f69" fmla="*/ 194 1 f40"/>
                  <a:gd name="f70" fmla="*/ 261 1 f40"/>
                  <a:gd name="f71" fmla="*/ 248 1 f41"/>
                  <a:gd name="f72" fmla="*/ 303 1 f40"/>
                  <a:gd name="f73" fmla="*/ 320 1 f40"/>
                  <a:gd name="f74" fmla="*/ 337 1 f40"/>
                  <a:gd name="f75" fmla="*/ f6 1 f40"/>
                  <a:gd name="f76" fmla="*/ f7 1 f41"/>
                  <a:gd name="f77" fmla="+- f42 0 f1"/>
                  <a:gd name="f78" fmla="*/ f57 f35 1"/>
                  <a:gd name="f79" fmla="*/ f75 f35 1"/>
                  <a:gd name="f80" fmla="*/ f76 f36 1"/>
                  <a:gd name="f81" fmla="*/ f48 f36 1"/>
                  <a:gd name="f82" fmla="*/ f43 f35 1"/>
                  <a:gd name="f83" fmla="*/ f44 f36 1"/>
                  <a:gd name="f84" fmla="*/ f45 f36 1"/>
                  <a:gd name="f85" fmla="*/ f46 f36 1"/>
                  <a:gd name="f86" fmla="*/ f47 f35 1"/>
                  <a:gd name="f87" fmla="*/ f49 f35 1"/>
                  <a:gd name="f88" fmla="*/ f50 f36 1"/>
                  <a:gd name="f89" fmla="*/ f51 f35 1"/>
                  <a:gd name="f90" fmla="*/ f52 f35 1"/>
                  <a:gd name="f91" fmla="*/ f53 f36 1"/>
                  <a:gd name="f92" fmla="*/ f54 f35 1"/>
                  <a:gd name="f93" fmla="*/ f55 f35 1"/>
                  <a:gd name="f94" fmla="*/ f56 f36 1"/>
                  <a:gd name="f95" fmla="*/ f58 f36 1"/>
                  <a:gd name="f96" fmla="*/ f59 f35 1"/>
                  <a:gd name="f97" fmla="*/ f60 f36 1"/>
                  <a:gd name="f98" fmla="*/ f61 f36 1"/>
                  <a:gd name="f99" fmla="*/ f62 f35 1"/>
                  <a:gd name="f100" fmla="*/ f63 f36 1"/>
                  <a:gd name="f101" fmla="*/ f64 f35 1"/>
                  <a:gd name="f102" fmla="*/ f65 f35 1"/>
                  <a:gd name="f103" fmla="*/ f66 f36 1"/>
                  <a:gd name="f104" fmla="*/ f67 f35 1"/>
                  <a:gd name="f105" fmla="*/ f68 f36 1"/>
                  <a:gd name="f106" fmla="*/ f69 f35 1"/>
                  <a:gd name="f107" fmla="*/ f70 f35 1"/>
                  <a:gd name="f108" fmla="*/ f71 f36 1"/>
                  <a:gd name="f109" fmla="*/ f72 f35 1"/>
                  <a:gd name="f110" fmla="*/ f73 f35 1"/>
                  <a:gd name="f111" fmla="*/ f74 f3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77">
                    <a:pos x="f82" y="f83"/>
                  </a:cxn>
                  <a:cxn ang="f77">
                    <a:pos x="f82" y="f84"/>
                  </a:cxn>
                  <a:cxn ang="f77">
                    <a:pos x="f82" y="f85"/>
                  </a:cxn>
                  <a:cxn ang="f77">
                    <a:pos x="f86" y="f81"/>
                  </a:cxn>
                  <a:cxn ang="f77">
                    <a:pos x="f87" y="f88"/>
                  </a:cxn>
                  <a:cxn ang="f77">
                    <a:pos x="f89" y="f85"/>
                  </a:cxn>
                  <a:cxn ang="f77">
                    <a:pos x="f90" y="f91"/>
                  </a:cxn>
                  <a:cxn ang="f77">
                    <a:pos x="f92" y="f84"/>
                  </a:cxn>
                  <a:cxn ang="f77">
                    <a:pos x="f93" y="f94"/>
                  </a:cxn>
                  <a:cxn ang="f77">
                    <a:pos x="f78" y="f95"/>
                  </a:cxn>
                  <a:cxn ang="f77">
                    <a:pos x="f92" y="f83"/>
                  </a:cxn>
                  <a:cxn ang="f77">
                    <a:pos x="f96" y="f97"/>
                  </a:cxn>
                  <a:cxn ang="f77">
                    <a:pos x="f92" y="f98"/>
                  </a:cxn>
                  <a:cxn ang="f77">
                    <a:pos x="f99" y="f100"/>
                  </a:cxn>
                  <a:cxn ang="f77">
                    <a:pos x="f90" y="f100"/>
                  </a:cxn>
                  <a:cxn ang="f77">
                    <a:pos x="f101" y="f98"/>
                  </a:cxn>
                  <a:cxn ang="f77">
                    <a:pos x="f102" y="f103"/>
                  </a:cxn>
                  <a:cxn ang="f77">
                    <a:pos x="f104" y="f105"/>
                  </a:cxn>
                  <a:cxn ang="f77">
                    <a:pos x="f106" y="f105"/>
                  </a:cxn>
                  <a:cxn ang="f77">
                    <a:pos x="f107" y="f108"/>
                  </a:cxn>
                  <a:cxn ang="f77">
                    <a:pos x="f109" y="f103"/>
                  </a:cxn>
                  <a:cxn ang="f77">
                    <a:pos x="f110" y="f103"/>
                  </a:cxn>
                  <a:cxn ang="f77">
                    <a:pos x="f111" y="f98"/>
                  </a:cxn>
                  <a:cxn ang="f77">
                    <a:pos x="f82" y="f83"/>
                  </a:cxn>
                </a:cxnLst>
                <a:rect l="f78" t="f81" r="f79" b="f80"/>
                <a:pathLst>
                  <a:path w="337" h="248">
                    <a:moveTo>
                      <a:pt x="f8" y="f9"/>
                    </a:moveTo>
                    <a:lnTo>
                      <a:pt x="f8" y="f10"/>
                    </a:lnTo>
                    <a:lnTo>
                      <a:pt x="f8" y="f11"/>
                    </a:lnTo>
                    <a:lnTo>
                      <a:pt x="f12" y="f5"/>
                    </a:lnTo>
                    <a:lnTo>
                      <a:pt x="f13" y="f14"/>
                    </a:lnTo>
                    <a:lnTo>
                      <a:pt x="f15" y="f11"/>
                    </a:lnTo>
                    <a:lnTo>
                      <a:pt x="f16" y="f17"/>
                    </a:lnTo>
                    <a:lnTo>
                      <a:pt x="f18" y="f10"/>
                    </a:lnTo>
                    <a:lnTo>
                      <a:pt x="f14" y="f19"/>
                    </a:lnTo>
                    <a:lnTo>
                      <a:pt x="f5" y="f20"/>
                    </a:lnTo>
                    <a:lnTo>
                      <a:pt x="f18" y="f9"/>
                    </a:lnTo>
                    <a:lnTo>
                      <a:pt x="f21" y="f22"/>
                    </a:lnTo>
                    <a:lnTo>
                      <a:pt x="f18" y="f23"/>
                    </a:lnTo>
                    <a:lnTo>
                      <a:pt x="f24" y="f25"/>
                    </a:lnTo>
                    <a:lnTo>
                      <a:pt x="f16" y="f25"/>
                    </a:lnTo>
                    <a:lnTo>
                      <a:pt x="f26" y="f23"/>
                    </a:lnTo>
                    <a:lnTo>
                      <a:pt x="f27" y="f28"/>
                    </a:lnTo>
                    <a:lnTo>
                      <a:pt x="f22" y="f29"/>
                    </a:lnTo>
                    <a:lnTo>
                      <a:pt x="f30" y="f29"/>
                    </a:lnTo>
                    <a:lnTo>
                      <a:pt x="f31" y="f7"/>
                    </a:lnTo>
                    <a:lnTo>
                      <a:pt x="f32" y="f28"/>
                    </a:lnTo>
                    <a:lnTo>
                      <a:pt x="f33" y="f28"/>
                    </a:lnTo>
                    <a:lnTo>
                      <a:pt x="f6" y="f23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4" name="Freeform 97"/>
              <p:cNvSpPr/>
              <p:nvPr/>
            </p:nvSpPr>
            <p:spPr>
              <a:xfrm>
                <a:off x="7369140" y="-36804"/>
                <a:ext cx="1762268" cy="3474381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121"/>
                  <a:gd name="f8" fmla="val 2200"/>
                  <a:gd name="f9" fmla="val 1014"/>
                  <a:gd name="f10" fmla="val 13"/>
                  <a:gd name="f11" fmla="val 1011"/>
                  <a:gd name="f12" fmla="val 6"/>
                  <a:gd name="f13" fmla="val 995"/>
                  <a:gd name="f14" fmla="val 64"/>
                  <a:gd name="f15" fmla="val 112"/>
                  <a:gd name="f16" fmla="val 136"/>
                  <a:gd name="f17" fmla="val 1003"/>
                  <a:gd name="f18" fmla="val 160"/>
                  <a:gd name="f19" fmla="val 961"/>
                  <a:gd name="f20" fmla="val 184"/>
                  <a:gd name="f21" fmla="val 936"/>
                  <a:gd name="f22" fmla="val 919"/>
                  <a:gd name="f23" fmla="val 168"/>
                  <a:gd name="f24" fmla="val 902"/>
                  <a:gd name="f25" fmla="val 893"/>
                  <a:gd name="f26" fmla="val 877"/>
                  <a:gd name="f27" fmla="val 144"/>
                  <a:gd name="f28" fmla="val 88"/>
                  <a:gd name="f29" fmla="val 48"/>
                  <a:gd name="f30" fmla="val 851"/>
                  <a:gd name="f31" fmla="val 16"/>
                  <a:gd name="f32" fmla="val 801"/>
                  <a:gd name="f33" fmla="val 24"/>
                  <a:gd name="f34" fmla="val 750"/>
                  <a:gd name="f35" fmla="val 40"/>
                  <a:gd name="f36" fmla="val 700"/>
                  <a:gd name="f37" fmla="val 742"/>
                  <a:gd name="f38" fmla="val 784"/>
                  <a:gd name="f39" fmla="val 809"/>
                  <a:gd name="f40" fmla="val 176"/>
                  <a:gd name="f41" fmla="val 818"/>
                  <a:gd name="f42" fmla="val 200"/>
                  <a:gd name="f43" fmla="val 843"/>
                  <a:gd name="f44" fmla="val 224"/>
                  <a:gd name="f45" fmla="val 264"/>
                  <a:gd name="f46" fmla="val 910"/>
                  <a:gd name="f47" fmla="val 312"/>
                  <a:gd name="f48" fmla="val 304"/>
                  <a:gd name="f49" fmla="val 320"/>
                  <a:gd name="f50" fmla="val 328"/>
                  <a:gd name="f51" fmla="val 776"/>
                  <a:gd name="f52" fmla="val 400"/>
                  <a:gd name="f53" fmla="val 725"/>
                  <a:gd name="f54" fmla="val 448"/>
                  <a:gd name="f55" fmla="val 717"/>
                  <a:gd name="f56" fmla="val 480"/>
                  <a:gd name="f57" fmla="val 733"/>
                  <a:gd name="f58" fmla="val 496"/>
                  <a:gd name="f59" fmla="val 560"/>
                  <a:gd name="f60" fmla="val 584"/>
                  <a:gd name="f61" fmla="val 666"/>
                  <a:gd name="f62" fmla="val 599"/>
                  <a:gd name="f63" fmla="val 568"/>
                  <a:gd name="f64" fmla="val 582"/>
                  <a:gd name="f65" fmla="val 573"/>
                  <a:gd name="f66" fmla="val 608"/>
                  <a:gd name="f67" fmla="val 607"/>
                  <a:gd name="f68" fmla="val 640"/>
                  <a:gd name="f69" fmla="val 658"/>
                  <a:gd name="f70" fmla="val 648"/>
                  <a:gd name="f71" fmla="val 683"/>
                  <a:gd name="f72" fmla="val 664"/>
                  <a:gd name="f73" fmla="val 680"/>
                  <a:gd name="f74" fmla="val 704"/>
                  <a:gd name="f75" fmla="val 674"/>
                  <a:gd name="f76" fmla="val 712"/>
                  <a:gd name="f77" fmla="val 649"/>
                  <a:gd name="f78" fmla="val 696"/>
                  <a:gd name="f79" fmla="val 548"/>
                  <a:gd name="f80" fmla="val 688"/>
                  <a:gd name="f81" fmla="val 523"/>
                  <a:gd name="f82" fmla="val 506"/>
                  <a:gd name="f83" fmla="val 447"/>
                  <a:gd name="f84" fmla="val 592"/>
                  <a:gd name="f85" fmla="val 438"/>
                  <a:gd name="f86" fmla="val 552"/>
                  <a:gd name="f87" fmla="val 536"/>
                  <a:gd name="f88" fmla="val 430"/>
                  <a:gd name="f89" fmla="val 512"/>
                  <a:gd name="f90" fmla="val 380"/>
                  <a:gd name="f91" fmla="val 337"/>
                  <a:gd name="f92" fmla="val 253"/>
                  <a:gd name="f93" fmla="val 424"/>
                  <a:gd name="f94" fmla="val 287"/>
                  <a:gd name="f95" fmla="val 321"/>
                  <a:gd name="f96" fmla="val 440"/>
                  <a:gd name="f97" fmla="val 396"/>
                  <a:gd name="f98" fmla="val 565"/>
                  <a:gd name="f99" fmla="val 624"/>
                  <a:gd name="f100" fmla="val 432"/>
                  <a:gd name="f101" fmla="val 416"/>
                  <a:gd name="f102" fmla="val 384"/>
                  <a:gd name="f103" fmla="val 708"/>
                  <a:gd name="f104" fmla="val 288"/>
                  <a:gd name="f105" fmla="val 256"/>
                  <a:gd name="f106" fmla="val 208"/>
                  <a:gd name="f107" fmla="val 192"/>
                  <a:gd name="f108" fmla="val 152"/>
                  <a:gd name="f109" fmla="val 371"/>
                  <a:gd name="f110" fmla="val 128"/>
                  <a:gd name="f111" fmla="val 177"/>
                  <a:gd name="f112" fmla="val 104"/>
                  <a:gd name="f113" fmla="val 186"/>
                  <a:gd name="f114" fmla="val 96"/>
                  <a:gd name="f115" fmla="val 169"/>
                  <a:gd name="f116" fmla="val 127"/>
                  <a:gd name="f117" fmla="val 80"/>
                  <a:gd name="f118" fmla="val 110"/>
                  <a:gd name="f119" fmla="val 76"/>
                  <a:gd name="f120" fmla="val 120"/>
                  <a:gd name="f121" fmla="val 42"/>
                  <a:gd name="f122" fmla="val 9"/>
                  <a:gd name="f123" fmla="val 272"/>
                  <a:gd name="f124" fmla="val 26"/>
                  <a:gd name="f125" fmla="val 336"/>
                  <a:gd name="f126" fmla="val 68"/>
                  <a:gd name="f127" fmla="val 352"/>
                  <a:gd name="f128" fmla="val 392"/>
                  <a:gd name="f129" fmla="val 93"/>
                  <a:gd name="f130" fmla="val 544"/>
                  <a:gd name="f131" fmla="val 211"/>
                  <a:gd name="f132" fmla="val 656"/>
                  <a:gd name="f133" fmla="val 245"/>
                  <a:gd name="f134" fmla="val 752"/>
                  <a:gd name="f135" fmla="val 808"/>
                  <a:gd name="f136" fmla="val 270"/>
                  <a:gd name="f137" fmla="val 856"/>
                  <a:gd name="f138" fmla="val 896"/>
                  <a:gd name="f139" fmla="val 388"/>
                  <a:gd name="f140" fmla="val 944"/>
                  <a:gd name="f141" fmla="val 1008"/>
                  <a:gd name="f142" fmla="val 1080"/>
                  <a:gd name="f143" fmla="val 1152"/>
                  <a:gd name="f144" fmla="val 262"/>
                  <a:gd name="f145" fmla="val 1248"/>
                  <a:gd name="f146" fmla="val 278"/>
                  <a:gd name="f147" fmla="val 1232"/>
                  <a:gd name="f148" fmla="val 1264"/>
                  <a:gd name="f149" fmla="val 346"/>
                  <a:gd name="f150" fmla="val 1280"/>
                  <a:gd name="f151" fmla="val 1288"/>
                  <a:gd name="f152" fmla="val 1296"/>
                  <a:gd name="f153" fmla="val 1304"/>
                  <a:gd name="f154" fmla="val 363"/>
                  <a:gd name="f155" fmla="val 1312"/>
                  <a:gd name="f156" fmla="val 1336"/>
                  <a:gd name="f157" fmla="val 1344"/>
                  <a:gd name="f158" fmla="val 1368"/>
                  <a:gd name="f159" fmla="val 1392"/>
                  <a:gd name="f160" fmla="val 1408"/>
                  <a:gd name="f161" fmla="val 1456"/>
                  <a:gd name="f162" fmla="val 1520"/>
                  <a:gd name="f163" fmla="val 329"/>
                  <a:gd name="f164" fmla="val 1568"/>
                  <a:gd name="f165" fmla="val 1632"/>
                  <a:gd name="f166" fmla="val 1640"/>
                  <a:gd name="f167" fmla="val 354"/>
                  <a:gd name="f168" fmla="val 1680"/>
                  <a:gd name="f169" fmla="val 1712"/>
                  <a:gd name="f170" fmla="val 413"/>
                  <a:gd name="f171" fmla="val 1776"/>
                  <a:gd name="f172" fmla="val 1768"/>
                  <a:gd name="f173" fmla="val 464"/>
                  <a:gd name="f174" fmla="val 1784"/>
                  <a:gd name="f175" fmla="val 481"/>
                  <a:gd name="f176" fmla="val 514"/>
                  <a:gd name="f177" fmla="val 531"/>
                  <a:gd name="f178" fmla="val 1800"/>
                  <a:gd name="f179" fmla="val 641"/>
                  <a:gd name="f180" fmla="val 1808"/>
                  <a:gd name="f181" fmla="val 1840"/>
                  <a:gd name="f182" fmla="val 1872"/>
                  <a:gd name="f183" fmla="val 1888"/>
                  <a:gd name="f184" fmla="val 1904"/>
                  <a:gd name="f185" fmla="val 1928"/>
                  <a:gd name="f186" fmla="val 759"/>
                  <a:gd name="f187" fmla="val 1936"/>
                  <a:gd name="f188" fmla="val 767"/>
                  <a:gd name="f189" fmla="val 1960"/>
                  <a:gd name="f190" fmla="val 835"/>
                  <a:gd name="f191" fmla="val 1976"/>
                  <a:gd name="f192" fmla="val 860"/>
                  <a:gd name="f193" fmla="val 2000"/>
                  <a:gd name="f194" fmla="val 2024"/>
                  <a:gd name="f195" fmla="val 826"/>
                  <a:gd name="f196" fmla="val 2040"/>
                  <a:gd name="f197" fmla="val 2048"/>
                  <a:gd name="f198" fmla="val 2072"/>
                  <a:gd name="f199" fmla="val 792"/>
                  <a:gd name="f200" fmla="val 2088"/>
                  <a:gd name="f201" fmla="val 2112"/>
                  <a:gd name="f202" fmla="val 2136"/>
                  <a:gd name="f203" fmla="val 2168"/>
                  <a:gd name="f204" fmla="val 868"/>
                  <a:gd name="f205" fmla="val 2128"/>
                  <a:gd name="f206" fmla="val 969"/>
                  <a:gd name="f207" fmla="val 2096"/>
                  <a:gd name="f208" fmla="val 1054"/>
                  <a:gd name="f209" fmla="val 1037"/>
                  <a:gd name="f210" fmla="val 2152"/>
                  <a:gd name="f211" fmla="val 2192"/>
                  <a:gd name="f212" fmla="val 1079"/>
                  <a:gd name="f213" fmla="val 1113"/>
                  <a:gd name="f214" fmla="val 1360"/>
                  <a:gd name="f215" fmla="val 1116"/>
                  <a:gd name="f216" fmla="val 8"/>
                  <a:gd name="f217" fmla="+- 0 0 -90"/>
                  <a:gd name="f218" fmla="*/ f4 1 1121"/>
                  <a:gd name="f219" fmla="*/ f5 1 2200"/>
                  <a:gd name="f220" fmla="+- f8 0 f6"/>
                  <a:gd name="f221" fmla="+- f7 0 f6"/>
                  <a:gd name="f222" fmla="*/ f217 f0 1"/>
                  <a:gd name="f223" fmla="*/ f221 1 1121"/>
                  <a:gd name="f224" fmla="*/ f220 1 2200"/>
                  <a:gd name="f225" fmla="*/ f222 1 f3"/>
                  <a:gd name="f226" fmla="*/ 995 1 f223"/>
                  <a:gd name="f227" fmla="*/ 64 1 f224"/>
                  <a:gd name="f228" fmla="*/ 1003 1 f223"/>
                  <a:gd name="f229" fmla="*/ 160 1 f224"/>
                  <a:gd name="f230" fmla="*/ 919 1 f223"/>
                  <a:gd name="f231" fmla="*/ 168 1 f224"/>
                  <a:gd name="f232" fmla="*/ 877 1 f223"/>
                  <a:gd name="f233" fmla="*/ 893 1 f223"/>
                  <a:gd name="f234" fmla="*/ 88 1 f224"/>
                  <a:gd name="f235" fmla="*/ 851 1 f223"/>
                  <a:gd name="f236" fmla="*/ 16 1 f224"/>
                  <a:gd name="f237" fmla="*/ 700 1 f223"/>
                  <a:gd name="f238" fmla="*/ 48 1 f224"/>
                  <a:gd name="f239" fmla="*/ 809 1 f223"/>
                  <a:gd name="f240" fmla="*/ 176 1 f224"/>
                  <a:gd name="f241" fmla="*/ 224 1 f224"/>
                  <a:gd name="f242" fmla="*/ 304 1 f224"/>
                  <a:gd name="f243" fmla="*/ 784 1 f223"/>
                  <a:gd name="f244" fmla="*/ 328 1 f224"/>
                  <a:gd name="f245" fmla="*/ 725 1 f223"/>
                  <a:gd name="f246" fmla="*/ 448 1 f224"/>
                  <a:gd name="f247" fmla="*/ 818 1 f223"/>
                  <a:gd name="f248" fmla="*/ 560 1 f224"/>
                  <a:gd name="f249" fmla="*/ 599 1 f223"/>
                  <a:gd name="f250" fmla="*/ 568 1 f224"/>
                  <a:gd name="f251" fmla="*/ 607 1 f223"/>
                  <a:gd name="f252" fmla="*/ 640 1 f224"/>
                  <a:gd name="f253" fmla="*/ 664 1 f224"/>
                  <a:gd name="f254" fmla="*/ 674 1 f223"/>
                  <a:gd name="f255" fmla="*/ 712 1 f224"/>
                  <a:gd name="f256" fmla="*/ 548 1 f223"/>
                  <a:gd name="f257" fmla="*/ 688 1 f224"/>
                  <a:gd name="f258" fmla="*/ 447 1 f223"/>
                  <a:gd name="f259" fmla="*/ 592 1 f224"/>
                  <a:gd name="f260" fmla="*/ 430 1 f223"/>
                  <a:gd name="f261" fmla="*/ 512 1 f224"/>
                  <a:gd name="f262" fmla="*/ 253 1 f223"/>
                  <a:gd name="f263" fmla="*/ 424 1 f224"/>
                  <a:gd name="f264" fmla="*/ 396 1 f223"/>
                  <a:gd name="f265" fmla="*/ 440 1 f224"/>
                  <a:gd name="f266" fmla="*/ 658 1 f223"/>
                  <a:gd name="f267" fmla="*/ 416 1 f224"/>
                  <a:gd name="f268" fmla="*/ 717 1 f223"/>
                  <a:gd name="f269" fmla="*/ 288 1 f224"/>
                  <a:gd name="f270" fmla="*/ 192 1 f224"/>
                  <a:gd name="f271" fmla="*/ 304 1 f223"/>
                  <a:gd name="f272" fmla="*/ 128 1 f224"/>
                  <a:gd name="f273" fmla="*/ 186 1 f223"/>
                  <a:gd name="f274" fmla="*/ 96 1 f224"/>
                  <a:gd name="f275" fmla="*/ 110 1 f223"/>
                  <a:gd name="f276" fmla="*/ 112 1 f224"/>
                  <a:gd name="f277" fmla="*/ 42 1 f223"/>
                  <a:gd name="f278" fmla="*/ 26 1 f223"/>
                  <a:gd name="f279" fmla="*/ 336 1 f224"/>
                  <a:gd name="f280" fmla="*/ 93 1 f223"/>
                  <a:gd name="f281" fmla="*/ 169 1 f223"/>
                  <a:gd name="f282" fmla="*/ 656 1 f224"/>
                  <a:gd name="f283" fmla="*/ 287 1 f223"/>
                  <a:gd name="f284" fmla="*/ 808 1 f224"/>
                  <a:gd name="f285" fmla="*/ 388 1 f223"/>
                  <a:gd name="f286" fmla="*/ 944 1 f224"/>
                  <a:gd name="f287" fmla="*/ 1152 1 f224"/>
                  <a:gd name="f288" fmla="*/ 1264 1 f224"/>
                  <a:gd name="f289" fmla="*/ 1296 1 f224"/>
                  <a:gd name="f290" fmla="*/ 346 1 f223"/>
                  <a:gd name="f291" fmla="*/ 1312 1 f224"/>
                  <a:gd name="f292" fmla="*/ 1368 1 f224"/>
                  <a:gd name="f293" fmla="*/ 1408 1 f224"/>
                  <a:gd name="f294" fmla="*/ 329 1 f223"/>
                  <a:gd name="f295" fmla="*/ 1568 1 f224"/>
                  <a:gd name="f296" fmla="*/ 354 1 f223"/>
                  <a:gd name="f297" fmla="*/ 1680 1 f224"/>
                  <a:gd name="f298" fmla="*/ 413 1 f223"/>
                  <a:gd name="f299" fmla="*/ 1768 1 f224"/>
                  <a:gd name="f300" fmla="*/ 481 1 f223"/>
                  <a:gd name="f301" fmla="*/ 1776 1 f224"/>
                  <a:gd name="f302" fmla="*/ 573 1 f223"/>
                  <a:gd name="f303" fmla="*/ 649 1 f223"/>
                  <a:gd name="f304" fmla="*/ 1840 1 f224"/>
                  <a:gd name="f305" fmla="*/ 683 1 f223"/>
                  <a:gd name="f306" fmla="*/ 1904 1 f224"/>
                  <a:gd name="f307" fmla="*/ 767 1 f223"/>
                  <a:gd name="f308" fmla="*/ 1960 1 f224"/>
                  <a:gd name="f309" fmla="*/ 843 1 f223"/>
                  <a:gd name="f310" fmla="*/ 2024 1 f224"/>
                  <a:gd name="f311" fmla="*/ 2072 1 f224"/>
                  <a:gd name="f312" fmla="*/ 2136 1 f224"/>
                  <a:gd name="f313" fmla="*/ 2128 1 f224"/>
                  <a:gd name="f314" fmla="*/ 1011 1 f223"/>
                  <a:gd name="f315" fmla="*/ 2112 1 f224"/>
                  <a:gd name="f316" fmla="*/ 1054 1 f223"/>
                  <a:gd name="f317" fmla="*/ 2192 1 f224"/>
                  <a:gd name="f318" fmla="*/ 1113 1 f223"/>
                  <a:gd name="f319" fmla="*/ 1360 1 f224"/>
                  <a:gd name="f320" fmla="*/ 1014 1 f223"/>
                  <a:gd name="f321" fmla="*/ 13 1 f224"/>
                  <a:gd name="f322" fmla="*/ 0 1 f223"/>
                  <a:gd name="f323" fmla="*/ f7 1 f223"/>
                  <a:gd name="f324" fmla="*/ 0 1 f224"/>
                  <a:gd name="f325" fmla="*/ f8 1 f224"/>
                  <a:gd name="f326" fmla="+- f225 0 f1"/>
                  <a:gd name="f327" fmla="*/ f322 f218 1"/>
                  <a:gd name="f328" fmla="*/ f323 f218 1"/>
                  <a:gd name="f329" fmla="*/ f325 f219 1"/>
                  <a:gd name="f330" fmla="*/ f324 f219 1"/>
                  <a:gd name="f331" fmla="*/ f226 f218 1"/>
                  <a:gd name="f332" fmla="*/ f227 f219 1"/>
                  <a:gd name="f333" fmla="*/ f228 f218 1"/>
                  <a:gd name="f334" fmla="*/ f229 f219 1"/>
                  <a:gd name="f335" fmla="*/ f230 f218 1"/>
                  <a:gd name="f336" fmla="*/ f231 f219 1"/>
                  <a:gd name="f337" fmla="*/ f232 f218 1"/>
                  <a:gd name="f338" fmla="*/ f233 f218 1"/>
                  <a:gd name="f339" fmla="*/ f234 f219 1"/>
                  <a:gd name="f340" fmla="*/ f235 f218 1"/>
                  <a:gd name="f341" fmla="*/ f236 f219 1"/>
                  <a:gd name="f342" fmla="*/ f237 f218 1"/>
                  <a:gd name="f343" fmla="*/ f238 f219 1"/>
                  <a:gd name="f344" fmla="*/ f239 f218 1"/>
                  <a:gd name="f345" fmla="*/ f240 f219 1"/>
                  <a:gd name="f346" fmla="*/ f241 f219 1"/>
                  <a:gd name="f347" fmla="*/ f242 f219 1"/>
                  <a:gd name="f348" fmla="*/ f243 f218 1"/>
                  <a:gd name="f349" fmla="*/ f244 f219 1"/>
                  <a:gd name="f350" fmla="*/ f245 f218 1"/>
                  <a:gd name="f351" fmla="*/ f246 f219 1"/>
                  <a:gd name="f352" fmla="*/ f247 f218 1"/>
                  <a:gd name="f353" fmla="*/ f248 f219 1"/>
                  <a:gd name="f354" fmla="*/ f249 f218 1"/>
                  <a:gd name="f355" fmla="*/ f250 f219 1"/>
                  <a:gd name="f356" fmla="*/ f251 f218 1"/>
                  <a:gd name="f357" fmla="*/ f252 f219 1"/>
                  <a:gd name="f358" fmla="*/ f253 f219 1"/>
                  <a:gd name="f359" fmla="*/ f254 f218 1"/>
                  <a:gd name="f360" fmla="*/ f255 f219 1"/>
                  <a:gd name="f361" fmla="*/ f256 f218 1"/>
                  <a:gd name="f362" fmla="*/ f257 f219 1"/>
                  <a:gd name="f363" fmla="*/ f258 f218 1"/>
                  <a:gd name="f364" fmla="*/ f259 f219 1"/>
                  <a:gd name="f365" fmla="*/ f260 f218 1"/>
                  <a:gd name="f366" fmla="*/ f261 f219 1"/>
                  <a:gd name="f367" fmla="*/ f262 f218 1"/>
                  <a:gd name="f368" fmla="*/ f263 f219 1"/>
                  <a:gd name="f369" fmla="*/ f264 f218 1"/>
                  <a:gd name="f370" fmla="*/ f265 f219 1"/>
                  <a:gd name="f371" fmla="*/ f266 f218 1"/>
                  <a:gd name="f372" fmla="*/ f267 f219 1"/>
                  <a:gd name="f373" fmla="*/ f268 f218 1"/>
                  <a:gd name="f374" fmla="*/ f269 f219 1"/>
                  <a:gd name="f375" fmla="*/ f270 f219 1"/>
                  <a:gd name="f376" fmla="*/ f271 f218 1"/>
                  <a:gd name="f377" fmla="*/ f272 f219 1"/>
                  <a:gd name="f378" fmla="*/ f273 f218 1"/>
                  <a:gd name="f379" fmla="*/ f274 f219 1"/>
                  <a:gd name="f380" fmla="*/ f275 f218 1"/>
                  <a:gd name="f381" fmla="*/ f276 f219 1"/>
                  <a:gd name="f382" fmla="*/ f277 f218 1"/>
                  <a:gd name="f383" fmla="*/ f278 f218 1"/>
                  <a:gd name="f384" fmla="*/ f279 f219 1"/>
                  <a:gd name="f385" fmla="*/ f280 f218 1"/>
                  <a:gd name="f386" fmla="*/ f281 f218 1"/>
                  <a:gd name="f387" fmla="*/ f282 f219 1"/>
                  <a:gd name="f388" fmla="*/ f283 f218 1"/>
                  <a:gd name="f389" fmla="*/ f284 f219 1"/>
                  <a:gd name="f390" fmla="*/ f285 f218 1"/>
                  <a:gd name="f391" fmla="*/ f286 f219 1"/>
                  <a:gd name="f392" fmla="*/ f287 f219 1"/>
                  <a:gd name="f393" fmla="*/ f288 f219 1"/>
                  <a:gd name="f394" fmla="*/ f289 f219 1"/>
                  <a:gd name="f395" fmla="*/ f290 f218 1"/>
                  <a:gd name="f396" fmla="*/ f291 f219 1"/>
                  <a:gd name="f397" fmla="*/ f292 f219 1"/>
                  <a:gd name="f398" fmla="*/ f293 f219 1"/>
                  <a:gd name="f399" fmla="*/ f294 f218 1"/>
                  <a:gd name="f400" fmla="*/ f295 f219 1"/>
                  <a:gd name="f401" fmla="*/ f296 f218 1"/>
                  <a:gd name="f402" fmla="*/ f297 f219 1"/>
                  <a:gd name="f403" fmla="*/ f298 f218 1"/>
                  <a:gd name="f404" fmla="*/ f299 f219 1"/>
                  <a:gd name="f405" fmla="*/ f300 f218 1"/>
                  <a:gd name="f406" fmla="*/ f301 f219 1"/>
                  <a:gd name="f407" fmla="*/ f302 f218 1"/>
                  <a:gd name="f408" fmla="*/ f303 f218 1"/>
                  <a:gd name="f409" fmla="*/ f304 f219 1"/>
                  <a:gd name="f410" fmla="*/ f305 f218 1"/>
                  <a:gd name="f411" fmla="*/ f306 f219 1"/>
                  <a:gd name="f412" fmla="*/ f307 f218 1"/>
                  <a:gd name="f413" fmla="*/ f308 f219 1"/>
                  <a:gd name="f414" fmla="*/ f309 f218 1"/>
                  <a:gd name="f415" fmla="*/ f310 f219 1"/>
                  <a:gd name="f416" fmla="*/ f311 f219 1"/>
                  <a:gd name="f417" fmla="*/ f312 f219 1"/>
                  <a:gd name="f418" fmla="*/ f313 f219 1"/>
                  <a:gd name="f419" fmla="*/ f314 f218 1"/>
                  <a:gd name="f420" fmla="*/ f315 f219 1"/>
                  <a:gd name="f421" fmla="*/ f316 f218 1"/>
                  <a:gd name="f422" fmla="*/ f317 f219 1"/>
                  <a:gd name="f423" fmla="*/ f318 f218 1"/>
                  <a:gd name="f424" fmla="*/ f319 f219 1"/>
                  <a:gd name="f425" fmla="*/ f320 f218 1"/>
                  <a:gd name="f426" fmla="*/ f321 f21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6">
                    <a:pos x="f331" y="f332"/>
                  </a:cxn>
                  <a:cxn ang="f326">
                    <a:pos x="f333" y="f334"/>
                  </a:cxn>
                  <a:cxn ang="f326">
                    <a:pos x="f335" y="f336"/>
                  </a:cxn>
                  <a:cxn ang="f326">
                    <a:pos x="f337" y="f336"/>
                  </a:cxn>
                  <a:cxn ang="f326">
                    <a:pos x="f338" y="f339"/>
                  </a:cxn>
                  <a:cxn ang="f326">
                    <a:pos x="f340" y="f341"/>
                  </a:cxn>
                  <a:cxn ang="f326">
                    <a:pos x="f342" y="f343"/>
                  </a:cxn>
                  <a:cxn ang="f326">
                    <a:pos x="f344" y="f345"/>
                  </a:cxn>
                  <a:cxn ang="f326">
                    <a:pos x="f337" y="f346"/>
                  </a:cxn>
                  <a:cxn ang="f326">
                    <a:pos x="f340" y="f347"/>
                  </a:cxn>
                  <a:cxn ang="f326">
                    <a:pos x="f348" y="f349"/>
                  </a:cxn>
                  <a:cxn ang="f326">
                    <a:pos x="f350" y="f351"/>
                  </a:cxn>
                  <a:cxn ang="f326">
                    <a:pos x="f352" y="f353"/>
                  </a:cxn>
                  <a:cxn ang="f326">
                    <a:pos x="f354" y="f355"/>
                  </a:cxn>
                  <a:cxn ang="f326">
                    <a:pos x="f356" y="f357"/>
                  </a:cxn>
                  <a:cxn ang="f326">
                    <a:pos x="f342" y="f358"/>
                  </a:cxn>
                  <a:cxn ang="f326">
                    <a:pos x="f359" y="f360"/>
                  </a:cxn>
                  <a:cxn ang="f326">
                    <a:pos x="f361" y="f362"/>
                  </a:cxn>
                  <a:cxn ang="f326">
                    <a:pos x="f363" y="f364"/>
                  </a:cxn>
                  <a:cxn ang="f326">
                    <a:pos x="f365" y="f366"/>
                  </a:cxn>
                  <a:cxn ang="f326">
                    <a:pos x="f367" y="f368"/>
                  </a:cxn>
                  <a:cxn ang="f326">
                    <a:pos x="f369" y="f370"/>
                  </a:cxn>
                  <a:cxn ang="f326">
                    <a:pos x="f371" y="f372"/>
                  </a:cxn>
                  <a:cxn ang="f326">
                    <a:pos x="f373" y="f374"/>
                  </a:cxn>
                  <a:cxn ang="f326">
                    <a:pos x="f354" y="f375"/>
                  </a:cxn>
                  <a:cxn ang="f326">
                    <a:pos x="f376" y="f377"/>
                  </a:cxn>
                  <a:cxn ang="f326">
                    <a:pos x="f378" y="f379"/>
                  </a:cxn>
                  <a:cxn ang="f326">
                    <a:pos x="f380" y="f381"/>
                  </a:cxn>
                  <a:cxn ang="f326">
                    <a:pos x="f382" y="f345"/>
                  </a:cxn>
                  <a:cxn ang="f326">
                    <a:pos x="f383" y="f384"/>
                  </a:cxn>
                  <a:cxn ang="f326">
                    <a:pos x="f385" y="f351"/>
                  </a:cxn>
                  <a:cxn ang="f326">
                    <a:pos x="f386" y="f387"/>
                  </a:cxn>
                  <a:cxn ang="f326">
                    <a:pos x="f388" y="f389"/>
                  </a:cxn>
                  <a:cxn ang="f326">
                    <a:pos x="f390" y="f391"/>
                  </a:cxn>
                  <a:cxn ang="f326">
                    <a:pos x="f388" y="f392"/>
                  </a:cxn>
                  <a:cxn ang="f326">
                    <a:pos x="f376" y="f393"/>
                  </a:cxn>
                  <a:cxn ang="f326">
                    <a:pos x="f369" y="f394"/>
                  </a:cxn>
                  <a:cxn ang="f326">
                    <a:pos x="f395" y="f396"/>
                  </a:cxn>
                  <a:cxn ang="f326">
                    <a:pos x="f388" y="f397"/>
                  </a:cxn>
                  <a:cxn ang="f326">
                    <a:pos x="f388" y="f398"/>
                  </a:cxn>
                  <a:cxn ang="f326">
                    <a:pos x="f399" y="f400"/>
                  </a:cxn>
                  <a:cxn ang="f326">
                    <a:pos x="f401" y="f402"/>
                  </a:cxn>
                  <a:cxn ang="f326">
                    <a:pos x="f403" y="f404"/>
                  </a:cxn>
                  <a:cxn ang="f326">
                    <a:pos x="f405" y="f406"/>
                  </a:cxn>
                  <a:cxn ang="f326">
                    <a:pos x="f407" y="f406"/>
                  </a:cxn>
                  <a:cxn ang="f326">
                    <a:pos x="f408" y="f409"/>
                  </a:cxn>
                  <a:cxn ang="f326">
                    <a:pos x="f410" y="f411"/>
                  </a:cxn>
                  <a:cxn ang="f326">
                    <a:pos x="f412" y="f413"/>
                  </a:cxn>
                  <a:cxn ang="f326">
                    <a:pos x="f414" y="f415"/>
                  </a:cxn>
                  <a:cxn ang="f326">
                    <a:pos x="f412" y="f416"/>
                  </a:cxn>
                  <a:cxn ang="f326">
                    <a:pos x="f344" y="f417"/>
                  </a:cxn>
                  <a:cxn ang="f326">
                    <a:pos x="f337" y="f418"/>
                  </a:cxn>
                  <a:cxn ang="f326">
                    <a:pos x="f419" y="f420"/>
                  </a:cxn>
                  <a:cxn ang="f326">
                    <a:pos x="f421" y="f422"/>
                  </a:cxn>
                  <a:cxn ang="f326">
                    <a:pos x="f423" y="f424"/>
                  </a:cxn>
                  <a:cxn ang="f326">
                    <a:pos x="f425" y="f426"/>
                  </a:cxn>
                </a:cxnLst>
                <a:rect l="f327" t="f330" r="f328" b="f329"/>
                <a:pathLst>
                  <a:path w="1121" h="2200">
                    <a:moveTo>
                      <a:pt x="f9" y="f10"/>
                    </a:moveTo>
                    <a:lnTo>
                      <a:pt x="f11" y="f12"/>
                    </a:lnTo>
                    <a:lnTo>
                      <a:pt x="f13" y="f14"/>
                    </a:lnTo>
                    <a:lnTo>
                      <a:pt x="f11" y="f15"/>
                    </a:lnTo>
                    <a:lnTo>
                      <a:pt x="f11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0"/>
                    </a:lnTo>
                    <a:lnTo>
                      <a:pt x="f22" y="f23"/>
                    </a:lnTo>
                    <a:lnTo>
                      <a:pt x="f24" y="f18"/>
                    </a:lnTo>
                    <a:lnTo>
                      <a:pt x="f25" y="f23"/>
                    </a:lnTo>
                    <a:lnTo>
                      <a:pt x="f26" y="f23"/>
                    </a:lnTo>
                    <a:lnTo>
                      <a:pt x="f26" y="f27"/>
                    </a:lnTo>
                    <a:lnTo>
                      <a:pt x="f26" y="f15"/>
                    </a:lnTo>
                    <a:lnTo>
                      <a:pt x="f25" y="f28"/>
                    </a:lnTo>
                    <a:lnTo>
                      <a:pt x="f24" y="f14"/>
                    </a:lnTo>
                    <a:lnTo>
                      <a:pt x="f25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29"/>
                    </a:lnTo>
                    <a:lnTo>
                      <a:pt x="f37" y="f14"/>
                    </a:lnTo>
                    <a:lnTo>
                      <a:pt x="f38" y="f2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2"/>
                    </a:lnTo>
                    <a:lnTo>
                      <a:pt x="f26" y="f44"/>
                    </a:lnTo>
                    <a:lnTo>
                      <a:pt x="f24" y="f45"/>
                    </a:lnTo>
                    <a:lnTo>
                      <a:pt x="f46" y="f47"/>
                    </a:lnTo>
                    <a:lnTo>
                      <a:pt x="f30" y="f48"/>
                    </a:lnTo>
                    <a:lnTo>
                      <a:pt x="f32" y="f47"/>
                    </a:lnTo>
                    <a:lnTo>
                      <a:pt x="f38" y="f49"/>
                    </a:lnTo>
                    <a:lnTo>
                      <a:pt x="f38" y="f50"/>
                    </a:lnTo>
                    <a:lnTo>
                      <a:pt x="f51" y="f2"/>
                    </a:lnTo>
                    <a:lnTo>
                      <a:pt x="f34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41" y="f59"/>
                    </a:lnTo>
                    <a:lnTo>
                      <a:pt x="f34" y="f60"/>
                    </a:lnTo>
                    <a:lnTo>
                      <a:pt x="f61" y="f60"/>
                    </a:lnTo>
                    <a:lnTo>
                      <a:pt x="f62" y="f63"/>
                    </a:lnTo>
                    <a:lnTo>
                      <a:pt x="f64" y="f60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0"/>
                    </a:lnTo>
                    <a:lnTo>
                      <a:pt x="f36" y="f72"/>
                    </a:lnTo>
                    <a:lnTo>
                      <a:pt x="f36" y="f73"/>
                    </a:lnTo>
                    <a:lnTo>
                      <a:pt x="f71" y="f74"/>
                    </a:lnTo>
                    <a:lnTo>
                      <a:pt x="f75" y="f76"/>
                    </a:lnTo>
                    <a:lnTo>
                      <a:pt x="f77" y="f76"/>
                    </a:lnTo>
                    <a:lnTo>
                      <a:pt x="f62" y="f78"/>
                    </a:lnTo>
                    <a:lnTo>
                      <a:pt x="f79" y="f80"/>
                    </a:lnTo>
                    <a:lnTo>
                      <a:pt x="f81" y="f73"/>
                    </a:lnTo>
                    <a:lnTo>
                      <a:pt x="f82" y="f7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5" y="f87"/>
                    </a:lnTo>
                    <a:lnTo>
                      <a:pt x="f88" y="f89"/>
                    </a:lnTo>
                    <a:lnTo>
                      <a:pt x="f90" y="f58"/>
                    </a:lnTo>
                    <a:lnTo>
                      <a:pt x="f91" y="f56"/>
                    </a:lnTo>
                    <a:lnTo>
                      <a:pt x="f92" y="f93"/>
                    </a:lnTo>
                    <a:lnTo>
                      <a:pt x="f94" y="f93"/>
                    </a:lnTo>
                    <a:lnTo>
                      <a:pt x="f95" y="f96"/>
                    </a:lnTo>
                    <a:lnTo>
                      <a:pt x="f97" y="f96"/>
                    </a:lnTo>
                    <a:lnTo>
                      <a:pt x="f98" y="f54"/>
                    </a:lnTo>
                    <a:lnTo>
                      <a:pt x="f99" y="f100"/>
                    </a:lnTo>
                    <a:lnTo>
                      <a:pt x="f69" y="f101"/>
                    </a:lnTo>
                    <a:lnTo>
                      <a:pt x="f71" y="f102"/>
                    </a:lnTo>
                    <a:lnTo>
                      <a:pt x="f103" y="f49"/>
                    </a:lnTo>
                    <a:lnTo>
                      <a:pt x="f55" y="f104"/>
                    </a:lnTo>
                    <a:lnTo>
                      <a:pt x="f103" y="f105"/>
                    </a:lnTo>
                    <a:lnTo>
                      <a:pt x="f61" y="f106"/>
                    </a:lnTo>
                    <a:lnTo>
                      <a:pt x="f62" y="f107"/>
                    </a:lnTo>
                    <a:lnTo>
                      <a:pt x="f83" y="f108"/>
                    </a:lnTo>
                    <a:lnTo>
                      <a:pt x="f109" y="f110"/>
                    </a:lnTo>
                    <a:lnTo>
                      <a:pt x="f48" y="f110"/>
                    </a:lnTo>
                    <a:lnTo>
                      <a:pt x="f108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115" y="f28"/>
                    </a:lnTo>
                    <a:lnTo>
                      <a:pt x="f116" y="f117"/>
                    </a:lnTo>
                    <a:lnTo>
                      <a:pt x="f118" y="f15"/>
                    </a:lnTo>
                    <a:lnTo>
                      <a:pt x="f119" y="f120"/>
                    </a:lnTo>
                    <a:lnTo>
                      <a:pt x="f119" y="f27"/>
                    </a:lnTo>
                    <a:lnTo>
                      <a:pt x="f121" y="f40"/>
                    </a:lnTo>
                    <a:lnTo>
                      <a:pt x="f122" y="f44"/>
                    </a:lnTo>
                    <a:lnTo>
                      <a:pt x="f6" y="f123"/>
                    </a:lnTo>
                    <a:lnTo>
                      <a:pt x="f124" y="f125"/>
                    </a:lnTo>
                    <a:lnTo>
                      <a:pt x="f126" y="f127"/>
                    </a:lnTo>
                    <a:lnTo>
                      <a:pt x="f118" y="f128"/>
                    </a:lnTo>
                    <a:lnTo>
                      <a:pt x="f129" y="f54"/>
                    </a:lnTo>
                    <a:lnTo>
                      <a:pt x="f27" y="f130"/>
                    </a:lnTo>
                    <a:lnTo>
                      <a:pt x="f131" y="f66"/>
                    </a:lnTo>
                    <a:lnTo>
                      <a:pt x="f115" y="f132"/>
                    </a:lnTo>
                    <a:lnTo>
                      <a:pt x="f111" y="f76"/>
                    </a:lnTo>
                    <a:lnTo>
                      <a:pt x="f133" y="f134"/>
                    </a:lnTo>
                    <a:lnTo>
                      <a:pt x="f94" y="f135"/>
                    </a:lnTo>
                    <a:lnTo>
                      <a:pt x="f136" y="f137"/>
                    </a:lnTo>
                    <a:lnTo>
                      <a:pt x="f91" y="f138"/>
                    </a:lnTo>
                    <a:lnTo>
                      <a:pt x="f139" y="f140"/>
                    </a:lnTo>
                    <a:lnTo>
                      <a:pt x="f90" y="f141"/>
                    </a:lnTo>
                    <a:lnTo>
                      <a:pt x="f91" y="f142"/>
                    </a:lnTo>
                    <a:lnTo>
                      <a:pt x="f94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48" y="f148"/>
                    </a:lnTo>
                    <a:lnTo>
                      <a:pt x="f149" y="f150"/>
                    </a:lnTo>
                    <a:lnTo>
                      <a:pt x="f97" y="f151"/>
                    </a:lnTo>
                    <a:lnTo>
                      <a:pt x="f97" y="f152"/>
                    </a:lnTo>
                    <a:lnTo>
                      <a:pt x="f139" y="f153"/>
                    </a:lnTo>
                    <a:lnTo>
                      <a:pt x="f154" y="f155"/>
                    </a:lnTo>
                    <a:lnTo>
                      <a:pt x="f149" y="f155"/>
                    </a:lnTo>
                    <a:lnTo>
                      <a:pt x="f91" y="f156"/>
                    </a:lnTo>
                    <a:lnTo>
                      <a:pt x="f94" y="f157"/>
                    </a:lnTo>
                    <a:lnTo>
                      <a:pt x="f94" y="f158"/>
                    </a:lnTo>
                    <a:lnTo>
                      <a:pt x="f94" y="f159"/>
                    </a:lnTo>
                    <a:lnTo>
                      <a:pt x="f146" y="f159"/>
                    </a:lnTo>
                    <a:lnTo>
                      <a:pt x="f94" y="f160"/>
                    </a:lnTo>
                    <a:lnTo>
                      <a:pt x="f94" y="f161"/>
                    </a:lnTo>
                    <a:lnTo>
                      <a:pt x="f94" y="f162"/>
                    </a:lnTo>
                    <a:lnTo>
                      <a:pt x="f163" y="f164"/>
                    </a:lnTo>
                    <a:lnTo>
                      <a:pt x="f47" y="f165"/>
                    </a:lnTo>
                    <a:lnTo>
                      <a:pt x="f149" y="f166"/>
                    </a:lnTo>
                    <a:lnTo>
                      <a:pt x="f167" y="f168"/>
                    </a:lnTo>
                    <a:lnTo>
                      <a:pt x="f139" y="f169"/>
                    </a:lnTo>
                    <a:lnTo>
                      <a:pt x="f170" y="f171"/>
                    </a:lnTo>
                    <a:lnTo>
                      <a:pt x="f170" y="f172"/>
                    </a:lnTo>
                    <a:lnTo>
                      <a:pt x="f85" y="f172"/>
                    </a:lnTo>
                    <a:lnTo>
                      <a:pt x="f173" y="f174"/>
                    </a:lnTo>
                    <a:lnTo>
                      <a:pt x="f175" y="f171"/>
                    </a:lnTo>
                    <a:lnTo>
                      <a:pt x="f176" y="f174"/>
                    </a:lnTo>
                    <a:lnTo>
                      <a:pt x="f177" y="f178"/>
                    </a:lnTo>
                    <a:lnTo>
                      <a:pt x="f65" y="f171"/>
                    </a:lnTo>
                    <a:lnTo>
                      <a:pt x="f67" y="f174"/>
                    </a:lnTo>
                    <a:lnTo>
                      <a:pt x="f179" y="f180"/>
                    </a:lnTo>
                    <a:lnTo>
                      <a:pt x="f77" y="f181"/>
                    </a:lnTo>
                    <a:lnTo>
                      <a:pt x="f77" y="f182"/>
                    </a:lnTo>
                    <a:lnTo>
                      <a:pt x="f71" y="f183"/>
                    </a:lnTo>
                    <a:lnTo>
                      <a:pt x="f71" y="f184"/>
                    </a:lnTo>
                    <a:lnTo>
                      <a:pt x="f55" y="f185"/>
                    </a:lnTo>
                    <a:lnTo>
                      <a:pt x="f186" y="f187"/>
                    </a:lnTo>
                    <a:lnTo>
                      <a:pt x="f188" y="f189"/>
                    </a:lnTo>
                    <a:lnTo>
                      <a:pt x="f190" y="f191"/>
                    </a:lnTo>
                    <a:lnTo>
                      <a:pt x="f192" y="f193"/>
                    </a:lnTo>
                    <a:lnTo>
                      <a:pt x="f43" y="f194"/>
                    </a:lnTo>
                    <a:lnTo>
                      <a:pt x="f195" y="f196"/>
                    </a:lnTo>
                    <a:lnTo>
                      <a:pt x="f51" y="f197"/>
                    </a:lnTo>
                    <a:lnTo>
                      <a:pt x="f188" y="f198"/>
                    </a:lnTo>
                    <a:lnTo>
                      <a:pt x="f199" y="f200"/>
                    </a:lnTo>
                    <a:lnTo>
                      <a:pt x="f199" y="f201"/>
                    </a:lnTo>
                    <a:lnTo>
                      <a:pt x="f39" y="f202"/>
                    </a:lnTo>
                    <a:lnTo>
                      <a:pt x="f190" y="f203"/>
                    </a:lnTo>
                    <a:lnTo>
                      <a:pt x="f204" y="f203"/>
                    </a:lnTo>
                    <a:lnTo>
                      <a:pt x="f26" y="f205"/>
                    </a:lnTo>
                    <a:lnTo>
                      <a:pt x="f46" y="f205"/>
                    </a:lnTo>
                    <a:lnTo>
                      <a:pt x="f206" y="f207"/>
                    </a:lnTo>
                    <a:lnTo>
                      <a:pt x="f11" y="f201"/>
                    </a:lnTo>
                    <a:lnTo>
                      <a:pt x="f208" y="f202"/>
                    </a:lnTo>
                    <a:lnTo>
                      <a:pt x="f209" y="f210"/>
                    </a:lnTo>
                    <a:lnTo>
                      <a:pt x="f208" y="f211"/>
                    </a:lnTo>
                    <a:lnTo>
                      <a:pt x="f212" y="f8"/>
                    </a:lnTo>
                    <a:lnTo>
                      <a:pt x="f213" y="f8"/>
                    </a:lnTo>
                    <a:lnTo>
                      <a:pt x="f213" y="f214"/>
                    </a:lnTo>
                    <a:lnTo>
                      <a:pt x="f7" y="f6"/>
                    </a:lnTo>
                    <a:lnTo>
                      <a:pt x="f215" y="f216"/>
                    </a:lnTo>
                    <a:lnTo>
                      <a:pt x="f9" y="f10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5" name="Freeform 98"/>
              <p:cNvSpPr/>
              <p:nvPr/>
            </p:nvSpPr>
            <p:spPr>
              <a:xfrm>
                <a:off x="7356567" y="2161541"/>
                <a:ext cx="529775" cy="39166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37"/>
                  <a:gd name="f7" fmla="val 248"/>
                  <a:gd name="f8" fmla="val 295"/>
                  <a:gd name="f9" fmla="val 128"/>
                  <a:gd name="f10" fmla="val 64"/>
                  <a:gd name="f11" fmla="val 16"/>
                  <a:gd name="f12" fmla="val 286"/>
                  <a:gd name="f13" fmla="val 236"/>
                  <a:gd name="f14" fmla="val 8"/>
                  <a:gd name="f15" fmla="val 126"/>
                  <a:gd name="f16" fmla="val 67"/>
                  <a:gd name="f17" fmla="val 40"/>
                  <a:gd name="f18" fmla="val 25"/>
                  <a:gd name="f19" fmla="val 88"/>
                  <a:gd name="f20" fmla="val 112"/>
                  <a:gd name="f21" fmla="val 17"/>
                  <a:gd name="f22" fmla="val 152"/>
                  <a:gd name="f23" fmla="val 176"/>
                  <a:gd name="f24" fmla="val 42"/>
                  <a:gd name="f25" fmla="val 184"/>
                  <a:gd name="f26" fmla="val 93"/>
                  <a:gd name="f27" fmla="val 101"/>
                  <a:gd name="f28" fmla="val 240"/>
                  <a:gd name="f29" fmla="val 208"/>
                  <a:gd name="f30" fmla="val 194"/>
                  <a:gd name="f31" fmla="val 261"/>
                  <a:gd name="f32" fmla="val 303"/>
                  <a:gd name="f33" fmla="val 320"/>
                  <a:gd name="f34" fmla="+- 0 0 -90"/>
                  <a:gd name="f35" fmla="*/ f3 1 337"/>
                  <a:gd name="f36" fmla="*/ f4 1 248"/>
                  <a:gd name="f37" fmla="+- f7 0 f5"/>
                  <a:gd name="f38" fmla="+- f6 0 f5"/>
                  <a:gd name="f39" fmla="*/ f34 f0 1"/>
                  <a:gd name="f40" fmla="*/ f38 1 337"/>
                  <a:gd name="f41" fmla="*/ f37 1 248"/>
                  <a:gd name="f42" fmla="*/ 295 f38 1"/>
                  <a:gd name="f43" fmla="*/ 128 f37 1"/>
                  <a:gd name="f44" fmla="*/ 64 f37 1"/>
                  <a:gd name="f45" fmla="*/ 16 f37 1"/>
                  <a:gd name="f46" fmla="*/ 286 f38 1"/>
                  <a:gd name="f47" fmla="*/ 0 f37 1"/>
                  <a:gd name="f48" fmla="*/ 236 f38 1"/>
                  <a:gd name="f49" fmla="*/ 8 f37 1"/>
                  <a:gd name="f50" fmla="*/ 126 f38 1"/>
                  <a:gd name="f51" fmla="*/ 67 f38 1"/>
                  <a:gd name="f52" fmla="*/ 40 f37 1"/>
                  <a:gd name="f53" fmla="*/ 25 f38 1"/>
                  <a:gd name="f54" fmla="*/ 8 f38 1"/>
                  <a:gd name="f55" fmla="*/ 88 f37 1"/>
                  <a:gd name="f56" fmla="*/ 0 f38 1"/>
                  <a:gd name="f57" fmla="*/ 112 f37 1"/>
                  <a:gd name="f58" fmla="*/ 17 f38 1"/>
                  <a:gd name="f59" fmla="*/ 152 f37 1"/>
                  <a:gd name="f60" fmla="*/ 176 f37 1"/>
                  <a:gd name="f61" fmla="*/ 42 f38 1"/>
                  <a:gd name="f62" fmla="*/ 184 f37 1"/>
                  <a:gd name="f63" fmla="*/ 93 f38 1"/>
                  <a:gd name="f64" fmla="*/ 101 f38 1"/>
                  <a:gd name="f65" fmla="*/ 240 f37 1"/>
                  <a:gd name="f66" fmla="*/ 152 f38 1"/>
                  <a:gd name="f67" fmla="*/ 208 f37 1"/>
                  <a:gd name="f68" fmla="*/ 194 f38 1"/>
                  <a:gd name="f69" fmla="*/ 261 f38 1"/>
                  <a:gd name="f70" fmla="*/ 248 f37 1"/>
                  <a:gd name="f71" fmla="*/ 303 f38 1"/>
                  <a:gd name="f72" fmla="*/ 320 f38 1"/>
                  <a:gd name="f73" fmla="*/ 337 f38 1"/>
                  <a:gd name="f74" fmla="*/ f39 1 f2"/>
                  <a:gd name="f75" fmla="*/ f42 1 337"/>
                  <a:gd name="f76" fmla="*/ f43 1 248"/>
                  <a:gd name="f77" fmla="*/ f44 1 248"/>
                  <a:gd name="f78" fmla="*/ f45 1 248"/>
                  <a:gd name="f79" fmla="*/ f46 1 337"/>
                  <a:gd name="f80" fmla="*/ f47 1 248"/>
                  <a:gd name="f81" fmla="*/ f48 1 337"/>
                  <a:gd name="f82" fmla="*/ f49 1 248"/>
                  <a:gd name="f83" fmla="*/ f50 1 337"/>
                  <a:gd name="f84" fmla="*/ f51 1 337"/>
                  <a:gd name="f85" fmla="*/ f52 1 248"/>
                  <a:gd name="f86" fmla="*/ f53 1 337"/>
                  <a:gd name="f87" fmla="*/ f54 1 337"/>
                  <a:gd name="f88" fmla="*/ f55 1 248"/>
                  <a:gd name="f89" fmla="*/ f56 1 337"/>
                  <a:gd name="f90" fmla="*/ f57 1 248"/>
                  <a:gd name="f91" fmla="*/ f58 1 337"/>
                  <a:gd name="f92" fmla="*/ f59 1 248"/>
                  <a:gd name="f93" fmla="*/ f60 1 248"/>
                  <a:gd name="f94" fmla="*/ f61 1 337"/>
                  <a:gd name="f95" fmla="*/ f62 1 248"/>
                  <a:gd name="f96" fmla="*/ f63 1 337"/>
                  <a:gd name="f97" fmla="*/ f64 1 337"/>
                  <a:gd name="f98" fmla="*/ f65 1 248"/>
                  <a:gd name="f99" fmla="*/ f66 1 337"/>
                  <a:gd name="f100" fmla="*/ f67 1 248"/>
                  <a:gd name="f101" fmla="*/ f68 1 337"/>
                  <a:gd name="f102" fmla="*/ f69 1 337"/>
                  <a:gd name="f103" fmla="*/ f70 1 248"/>
                  <a:gd name="f104" fmla="*/ f71 1 337"/>
                  <a:gd name="f105" fmla="*/ f72 1 337"/>
                  <a:gd name="f106" fmla="*/ f73 1 337"/>
                  <a:gd name="f107" fmla="+- f74 0 f1"/>
                  <a:gd name="f108" fmla="*/ f75 1 f40"/>
                  <a:gd name="f109" fmla="*/ f76 1 f41"/>
                  <a:gd name="f110" fmla="*/ f77 1 f41"/>
                  <a:gd name="f111" fmla="*/ f78 1 f41"/>
                  <a:gd name="f112" fmla="*/ f79 1 f40"/>
                  <a:gd name="f113" fmla="*/ f80 1 f41"/>
                  <a:gd name="f114" fmla="*/ f81 1 f40"/>
                  <a:gd name="f115" fmla="*/ f82 1 f41"/>
                  <a:gd name="f116" fmla="*/ f83 1 f40"/>
                  <a:gd name="f117" fmla="*/ f84 1 f40"/>
                  <a:gd name="f118" fmla="*/ f85 1 f41"/>
                  <a:gd name="f119" fmla="*/ f86 1 f40"/>
                  <a:gd name="f120" fmla="*/ f87 1 f40"/>
                  <a:gd name="f121" fmla="*/ f88 1 f41"/>
                  <a:gd name="f122" fmla="*/ f89 1 f40"/>
                  <a:gd name="f123" fmla="*/ f90 1 f41"/>
                  <a:gd name="f124" fmla="*/ f91 1 f40"/>
                  <a:gd name="f125" fmla="*/ f92 1 f41"/>
                  <a:gd name="f126" fmla="*/ f93 1 f41"/>
                  <a:gd name="f127" fmla="*/ f94 1 f40"/>
                  <a:gd name="f128" fmla="*/ f95 1 f41"/>
                  <a:gd name="f129" fmla="*/ f96 1 f40"/>
                  <a:gd name="f130" fmla="*/ f97 1 f40"/>
                  <a:gd name="f131" fmla="*/ f98 1 f41"/>
                  <a:gd name="f132" fmla="*/ f99 1 f40"/>
                  <a:gd name="f133" fmla="*/ f100 1 f41"/>
                  <a:gd name="f134" fmla="*/ f101 1 f40"/>
                  <a:gd name="f135" fmla="*/ f102 1 f40"/>
                  <a:gd name="f136" fmla="*/ f103 1 f41"/>
                  <a:gd name="f137" fmla="*/ f104 1 f40"/>
                  <a:gd name="f138" fmla="*/ f105 1 f40"/>
                  <a:gd name="f139" fmla="*/ f106 1 f40"/>
                  <a:gd name="f140" fmla="*/ f122 f35 1"/>
                  <a:gd name="f141" fmla="*/ f139 f35 1"/>
                  <a:gd name="f142" fmla="*/ f136 f36 1"/>
                  <a:gd name="f143" fmla="*/ f113 f36 1"/>
                  <a:gd name="f144" fmla="*/ f108 f35 1"/>
                  <a:gd name="f145" fmla="*/ f109 f36 1"/>
                  <a:gd name="f146" fmla="*/ f110 f36 1"/>
                  <a:gd name="f147" fmla="*/ f111 f36 1"/>
                  <a:gd name="f148" fmla="*/ f112 f35 1"/>
                  <a:gd name="f149" fmla="*/ f114 f35 1"/>
                  <a:gd name="f150" fmla="*/ f115 f36 1"/>
                  <a:gd name="f151" fmla="*/ f116 f35 1"/>
                  <a:gd name="f152" fmla="*/ f117 f35 1"/>
                  <a:gd name="f153" fmla="*/ f118 f36 1"/>
                  <a:gd name="f154" fmla="*/ f119 f35 1"/>
                  <a:gd name="f155" fmla="*/ f120 f35 1"/>
                  <a:gd name="f156" fmla="*/ f121 f36 1"/>
                  <a:gd name="f157" fmla="*/ f123 f36 1"/>
                  <a:gd name="f158" fmla="*/ f124 f35 1"/>
                  <a:gd name="f159" fmla="*/ f125 f36 1"/>
                  <a:gd name="f160" fmla="*/ f126 f36 1"/>
                  <a:gd name="f161" fmla="*/ f127 f35 1"/>
                  <a:gd name="f162" fmla="*/ f128 f36 1"/>
                  <a:gd name="f163" fmla="*/ f129 f35 1"/>
                  <a:gd name="f164" fmla="*/ f130 f35 1"/>
                  <a:gd name="f165" fmla="*/ f131 f36 1"/>
                  <a:gd name="f166" fmla="*/ f132 f35 1"/>
                  <a:gd name="f167" fmla="*/ f133 f36 1"/>
                  <a:gd name="f168" fmla="*/ f134 f35 1"/>
                  <a:gd name="f169" fmla="*/ f135 f35 1"/>
                  <a:gd name="f170" fmla="*/ f137 f35 1"/>
                  <a:gd name="f171" fmla="*/ f138 f3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7">
                    <a:pos x="f144" y="f145"/>
                  </a:cxn>
                  <a:cxn ang="f107">
                    <a:pos x="f144" y="f146"/>
                  </a:cxn>
                  <a:cxn ang="f107">
                    <a:pos x="f144" y="f147"/>
                  </a:cxn>
                  <a:cxn ang="f107">
                    <a:pos x="f148" y="f143"/>
                  </a:cxn>
                  <a:cxn ang="f107">
                    <a:pos x="f149" y="f150"/>
                  </a:cxn>
                  <a:cxn ang="f107">
                    <a:pos x="f151" y="f147"/>
                  </a:cxn>
                  <a:cxn ang="f107">
                    <a:pos x="f152" y="f153"/>
                  </a:cxn>
                  <a:cxn ang="f107">
                    <a:pos x="f154" y="f146"/>
                  </a:cxn>
                  <a:cxn ang="f107">
                    <a:pos x="f155" y="f156"/>
                  </a:cxn>
                  <a:cxn ang="f107">
                    <a:pos x="f140" y="f157"/>
                  </a:cxn>
                  <a:cxn ang="f107">
                    <a:pos x="f154" y="f145"/>
                  </a:cxn>
                  <a:cxn ang="f107">
                    <a:pos x="f158" y="f159"/>
                  </a:cxn>
                  <a:cxn ang="f107">
                    <a:pos x="f154" y="f160"/>
                  </a:cxn>
                  <a:cxn ang="f107">
                    <a:pos x="f161" y="f162"/>
                  </a:cxn>
                  <a:cxn ang="f107">
                    <a:pos x="f152" y="f162"/>
                  </a:cxn>
                  <a:cxn ang="f107">
                    <a:pos x="f163" y="f160"/>
                  </a:cxn>
                  <a:cxn ang="f107">
                    <a:pos x="f164" y="f165"/>
                  </a:cxn>
                  <a:cxn ang="f107">
                    <a:pos x="f166" y="f167"/>
                  </a:cxn>
                  <a:cxn ang="f107">
                    <a:pos x="f168" y="f167"/>
                  </a:cxn>
                  <a:cxn ang="f107">
                    <a:pos x="f169" y="f142"/>
                  </a:cxn>
                  <a:cxn ang="f107">
                    <a:pos x="f170" y="f165"/>
                  </a:cxn>
                  <a:cxn ang="f107">
                    <a:pos x="f171" y="f165"/>
                  </a:cxn>
                  <a:cxn ang="f107">
                    <a:pos x="f141" y="f160"/>
                  </a:cxn>
                  <a:cxn ang="f107">
                    <a:pos x="f144" y="f145"/>
                  </a:cxn>
                </a:cxnLst>
                <a:rect l="f140" t="f143" r="f141" b="f142"/>
                <a:pathLst>
                  <a:path w="337" h="248">
                    <a:moveTo>
                      <a:pt x="f8" y="f9"/>
                    </a:moveTo>
                    <a:lnTo>
                      <a:pt x="f8" y="f10"/>
                    </a:lnTo>
                    <a:lnTo>
                      <a:pt x="f8" y="f11"/>
                    </a:lnTo>
                    <a:lnTo>
                      <a:pt x="f12" y="f5"/>
                    </a:lnTo>
                    <a:lnTo>
                      <a:pt x="f13" y="f14"/>
                    </a:lnTo>
                    <a:lnTo>
                      <a:pt x="f15" y="f11"/>
                    </a:lnTo>
                    <a:lnTo>
                      <a:pt x="f16" y="f17"/>
                    </a:lnTo>
                    <a:lnTo>
                      <a:pt x="f18" y="f10"/>
                    </a:lnTo>
                    <a:lnTo>
                      <a:pt x="f14" y="f19"/>
                    </a:lnTo>
                    <a:lnTo>
                      <a:pt x="f5" y="f20"/>
                    </a:lnTo>
                    <a:lnTo>
                      <a:pt x="f18" y="f9"/>
                    </a:lnTo>
                    <a:lnTo>
                      <a:pt x="f21" y="f22"/>
                    </a:lnTo>
                    <a:lnTo>
                      <a:pt x="f18" y="f23"/>
                    </a:lnTo>
                    <a:lnTo>
                      <a:pt x="f24" y="f25"/>
                    </a:lnTo>
                    <a:lnTo>
                      <a:pt x="f16" y="f25"/>
                    </a:lnTo>
                    <a:lnTo>
                      <a:pt x="f26" y="f23"/>
                    </a:lnTo>
                    <a:lnTo>
                      <a:pt x="f27" y="f28"/>
                    </a:lnTo>
                    <a:lnTo>
                      <a:pt x="f22" y="f29"/>
                    </a:lnTo>
                    <a:lnTo>
                      <a:pt x="f30" y="f29"/>
                    </a:lnTo>
                    <a:lnTo>
                      <a:pt x="f31" y="f7"/>
                    </a:lnTo>
                    <a:lnTo>
                      <a:pt x="f32" y="f28"/>
                    </a:lnTo>
                    <a:lnTo>
                      <a:pt x="f33" y="f28"/>
                    </a:lnTo>
                    <a:lnTo>
                      <a:pt x="f6" y="f23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6" name="Freeform 99"/>
              <p:cNvSpPr/>
              <p:nvPr/>
            </p:nvSpPr>
            <p:spPr>
              <a:xfrm>
                <a:off x="7369140" y="-21022"/>
                <a:ext cx="1752822" cy="345858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115"/>
                  <a:gd name="f7" fmla="val 2190"/>
                  <a:gd name="f8" fmla="val 1011"/>
                  <a:gd name="f9" fmla="val 995"/>
                  <a:gd name="f10" fmla="val 54"/>
                  <a:gd name="f11" fmla="val 102"/>
                  <a:gd name="f12" fmla="val 126"/>
                  <a:gd name="f13" fmla="val 1003"/>
                  <a:gd name="f14" fmla="val 150"/>
                  <a:gd name="f15" fmla="val 961"/>
                  <a:gd name="f16" fmla="val 174"/>
                  <a:gd name="f17" fmla="val 936"/>
                  <a:gd name="f18" fmla="val 919"/>
                  <a:gd name="f19" fmla="val 158"/>
                  <a:gd name="f20" fmla="val 902"/>
                  <a:gd name="f21" fmla="val 893"/>
                  <a:gd name="f22" fmla="val 877"/>
                  <a:gd name="f23" fmla="val 134"/>
                  <a:gd name="f24" fmla="val 78"/>
                  <a:gd name="f25" fmla="val 38"/>
                  <a:gd name="f26" fmla="val 851"/>
                  <a:gd name="f27" fmla="val 6"/>
                  <a:gd name="f28" fmla="val 801"/>
                  <a:gd name="f29" fmla="val 14"/>
                  <a:gd name="f30" fmla="val 750"/>
                  <a:gd name="f31" fmla="val 30"/>
                  <a:gd name="f32" fmla="val 700"/>
                  <a:gd name="f33" fmla="val 742"/>
                  <a:gd name="f34" fmla="val 784"/>
                  <a:gd name="f35" fmla="val 809"/>
                  <a:gd name="f36" fmla="val 166"/>
                  <a:gd name="f37" fmla="val 818"/>
                  <a:gd name="f38" fmla="val 190"/>
                  <a:gd name="f39" fmla="val 843"/>
                  <a:gd name="f40" fmla="val 214"/>
                  <a:gd name="f41" fmla="val 254"/>
                  <a:gd name="f42" fmla="val 910"/>
                  <a:gd name="f43" fmla="val 302"/>
                  <a:gd name="f44" fmla="val 294"/>
                  <a:gd name="f45" fmla="val 310"/>
                  <a:gd name="f46" fmla="val 318"/>
                  <a:gd name="f47" fmla="val 776"/>
                  <a:gd name="f48" fmla="val 350"/>
                  <a:gd name="f49" fmla="val 390"/>
                  <a:gd name="f50" fmla="val 725"/>
                  <a:gd name="f51" fmla="val 438"/>
                  <a:gd name="f52" fmla="val 717"/>
                  <a:gd name="f53" fmla="val 470"/>
                  <a:gd name="f54" fmla="val 733"/>
                  <a:gd name="f55" fmla="val 486"/>
                  <a:gd name="f56" fmla="val 550"/>
                  <a:gd name="f57" fmla="val 574"/>
                  <a:gd name="f58" fmla="val 666"/>
                  <a:gd name="f59" fmla="val 599"/>
                  <a:gd name="f60" fmla="val 558"/>
                  <a:gd name="f61" fmla="val 582"/>
                  <a:gd name="f62" fmla="val 573"/>
                  <a:gd name="f63" fmla="val 598"/>
                  <a:gd name="f64" fmla="val 607"/>
                  <a:gd name="f65" fmla="val 630"/>
                  <a:gd name="f66" fmla="val 658"/>
                  <a:gd name="f67" fmla="val 638"/>
                  <a:gd name="f68" fmla="val 683"/>
                  <a:gd name="f69" fmla="val 654"/>
                  <a:gd name="f70" fmla="val 670"/>
                  <a:gd name="f71" fmla="val 694"/>
                  <a:gd name="f72" fmla="val 674"/>
                  <a:gd name="f73" fmla="val 702"/>
                  <a:gd name="f74" fmla="val 649"/>
                  <a:gd name="f75" fmla="val 686"/>
                  <a:gd name="f76" fmla="val 548"/>
                  <a:gd name="f77" fmla="val 678"/>
                  <a:gd name="f78" fmla="val 523"/>
                  <a:gd name="f79" fmla="val 506"/>
                  <a:gd name="f80" fmla="val 447"/>
                  <a:gd name="f81" fmla="val 542"/>
                  <a:gd name="f82" fmla="val 526"/>
                  <a:gd name="f83" fmla="val 430"/>
                  <a:gd name="f84" fmla="val 502"/>
                  <a:gd name="f85" fmla="val 380"/>
                  <a:gd name="f86" fmla="val 337"/>
                  <a:gd name="f87" fmla="val 253"/>
                  <a:gd name="f88" fmla="val 414"/>
                  <a:gd name="f89" fmla="val 287"/>
                  <a:gd name="f90" fmla="val 321"/>
                  <a:gd name="f91" fmla="val 396"/>
                  <a:gd name="f92" fmla="val 565"/>
                  <a:gd name="f93" fmla="val 624"/>
                  <a:gd name="f94" fmla="val 422"/>
                  <a:gd name="f95" fmla="val 406"/>
                  <a:gd name="f96" fmla="val 374"/>
                  <a:gd name="f97" fmla="val 708"/>
                  <a:gd name="f98" fmla="val 278"/>
                  <a:gd name="f99" fmla="val 246"/>
                  <a:gd name="f100" fmla="val 198"/>
                  <a:gd name="f101" fmla="val 182"/>
                  <a:gd name="f102" fmla="val 142"/>
                  <a:gd name="f103" fmla="val 371"/>
                  <a:gd name="f104" fmla="val 118"/>
                  <a:gd name="f105" fmla="val 304"/>
                  <a:gd name="f106" fmla="val 152"/>
                  <a:gd name="f107" fmla="val 177"/>
                  <a:gd name="f108" fmla="val 94"/>
                  <a:gd name="f109" fmla="val 186"/>
                  <a:gd name="f110" fmla="val 86"/>
                  <a:gd name="f111" fmla="val 169"/>
                  <a:gd name="f112" fmla="val 127"/>
                  <a:gd name="f113" fmla="val 70"/>
                  <a:gd name="f114" fmla="val 110"/>
                  <a:gd name="f115" fmla="val 76"/>
                  <a:gd name="f116" fmla="val 42"/>
                  <a:gd name="f117" fmla="val 9"/>
                  <a:gd name="f118" fmla="val 262"/>
                  <a:gd name="f119" fmla="val 26"/>
                  <a:gd name="f120" fmla="val 326"/>
                  <a:gd name="f121" fmla="val 68"/>
                  <a:gd name="f122" fmla="val 342"/>
                  <a:gd name="f123" fmla="val 382"/>
                  <a:gd name="f124" fmla="val 93"/>
                  <a:gd name="f125" fmla="val 144"/>
                  <a:gd name="f126" fmla="val 534"/>
                  <a:gd name="f127" fmla="val 211"/>
                  <a:gd name="f128" fmla="val 646"/>
                  <a:gd name="f129" fmla="val 245"/>
                  <a:gd name="f130" fmla="val 798"/>
                  <a:gd name="f131" fmla="val 270"/>
                  <a:gd name="f132" fmla="val 846"/>
                  <a:gd name="f133" fmla="val 886"/>
                  <a:gd name="f134" fmla="val 388"/>
                  <a:gd name="f135" fmla="val 934"/>
                  <a:gd name="f136" fmla="val 998"/>
                  <a:gd name="f137" fmla="val 1070"/>
                  <a:gd name="f138" fmla="val 1142"/>
                  <a:gd name="f139" fmla="val 1238"/>
                  <a:gd name="f140" fmla="val 1222"/>
                  <a:gd name="f141" fmla="val 1254"/>
                  <a:gd name="f142" fmla="val 346"/>
                  <a:gd name="f143" fmla="val 1270"/>
                  <a:gd name="f144" fmla="val 1278"/>
                  <a:gd name="f145" fmla="val 1286"/>
                  <a:gd name="f146" fmla="val 1294"/>
                  <a:gd name="f147" fmla="val 363"/>
                  <a:gd name="f148" fmla="val 1302"/>
                  <a:gd name="f149" fmla="val 1326"/>
                  <a:gd name="f150" fmla="val 1334"/>
                  <a:gd name="f151" fmla="val 1358"/>
                  <a:gd name="f152" fmla="val 1382"/>
                  <a:gd name="f153" fmla="val 1398"/>
                  <a:gd name="f154" fmla="val 1446"/>
                  <a:gd name="f155" fmla="val 1510"/>
                  <a:gd name="f156" fmla="val 329"/>
                  <a:gd name="f157" fmla="val 1558"/>
                  <a:gd name="f158" fmla="val 312"/>
                  <a:gd name="f159" fmla="val 1622"/>
                  <a:gd name="f160" fmla="val 1630"/>
                  <a:gd name="f161" fmla="val 354"/>
                  <a:gd name="f162" fmla="val 1670"/>
                  <a:gd name="f163" fmla="val 1702"/>
                  <a:gd name="f164" fmla="val 413"/>
                  <a:gd name="f165" fmla="val 1766"/>
                  <a:gd name="f166" fmla="val 1758"/>
                  <a:gd name="f167" fmla="val 464"/>
                  <a:gd name="f168" fmla="val 1774"/>
                  <a:gd name="f169" fmla="val 481"/>
                  <a:gd name="f170" fmla="val 514"/>
                  <a:gd name="f171" fmla="val 531"/>
                  <a:gd name="f172" fmla="val 1790"/>
                  <a:gd name="f173" fmla="val 641"/>
                  <a:gd name="f174" fmla="val 1798"/>
                  <a:gd name="f175" fmla="val 1830"/>
                  <a:gd name="f176" fmla="val 1862"/>
                  <a:gd name="f177" fmla="val 1878"/>
                  <a:gd name="f178" fmla="val 1894"/>
                  <a:gd name="f179" fmla="val 1918"/>
                  <a:gd name="f180" fmla="val 759"/>
                  <a:gd name="f181" fmla="val 1926"/>
                  <a:gd name="f182" fmla="val 767"/>
                  <a:gd name="f183" fmla="val 1950"/>
                  <a:gd name="f184" fmla="val 835"/>
                  <a:gd name="f185" fmla="val 1966"/>
                  <a:gd name="f186" fmla="val 860"/>
                  <a:gd name="f187" fmla="val 1990"/>
                  <a:gd name="f188" fmla="val 2014"/>
                  <a:gd name="f189" fmla="val 826"/>
                  <a:gd name="f190" fmla="val 2030"/>
                  <a:gd name="f191" fmla="val 2038"/>
                  <a:gd name="f192" fmla="val 2062"/>
                  <a:gd name="f193" fmla="val 792"/>
                  <a:gd name="f194" fmla="val 2078"/>
                  <a:gd name="f195" fmla="val 2102"/>
                  <a:gd name="f196" fmla="val 2126"/>
                  <a:gd name="f197" fmla="val 2158"/>
                  <a:gd name="f198" fmla="val 868"/>
                  <a:gd name="f199" fmla="val 2118"/>
                  <a:gd name="f200" fmla="val 969"/>
                  <a:gd name="f201" fmla="val 2086"/>
                  <a:gd name="f202" fmla="val 1054"/>
                  <a:gd name="f203" fmla="val 1037"/>
                  <a:gd name="f204" fmla="val 2142"/>
                  <a:gd name="f205" fmla="val 2182"/>
                  <a:gd name="f206" fmla="val 1079"/>
                  <a:gd name="f207" fmla="val 1113"/>
                  <a:gd name="f208" fmla="+- 0 0 -90"/>
                  <a:gd name="f209" fmla="*/ f3 1 1115"/>
                  <a:gd name="f210" fmla="*/ f4 1 2190"/>
                  <a:gd name="f211" fmla="+- f7 0 f5"/>
                  <a:gd name="f212" fmla="+- f6 0 f5"/>
                  <a:gd name="f213" fmla="*/ f208 f0 1"/>
                  <a:gd name="f214" fmla="*/ f212 1 1115"/>
                  <a:gd name="f215" fmla="*/ f211 1 2190"/>
                  <a:gd name="f216" fmla="*/ 1011 f212 1"/>
                  <a:gd name="f217" fmla="*/ 102 f211 1"/>
                  <a:gd name="f218" fmla="*/ 961 f212 1"/>
                  <a:gd name="f219" fmla="*/ 174 f211 1"/>
                  <a:gd name="f220" fmla="*/ 902 f212 1"/>
                  <a:gd name="f221" fmla="*/ 150 f211 1"/>
                  <a:gd name="f222" fmla="*/ 877 f212 1"/>
                  <a:gd name="f223" fmla="*/ 134 f211 1"/>
                  <a:gd name="f224" fmla="*/ 54 f211 1"/>
                  <a:gd name="f225" fmla="*/ 801 f212 1"/>
                  <a:gd name="f226" fmla="*/ 14 f211 1"/>
                  <a:gd name="f227" fmla="*/ 742 f212 1"/>
                  <a:gd name="f228" fmla="*/ 818 f212 1"/>
                  <a:gd name="f229" fmla="*/ 190 f211 1"/>
                  <a:gd name="f230" fmla="*/ 254 f211 1"/>
                  <a:gd name="f231" fmla="*/ 302 f211 1"/>
                  <a:gd name="f232" fmla="*/ 776 f212 1"/>
                  <a:gd name="f233" fmla="*/ 350 f211 1"/>
                  <a:gd name="f234" fmla="*/ 717 f212 1"/>
                  <a:gd name="f235" fmla="*/ 470 f211 1"/>
                  <a:gd name="f236" fmla="*/ 750 f212 1"/>
                  <a:gd name="f237" fmla="*/ 574 f211 1"/>
                  <a:gd name="f238" fmla="*/ 582 f212 1"/>
                  <a:gd name="f239" fmla="*/ 658 f212 1"/>
                  <a:gd name="f240" fmla="*/ 638 f211 1"/>
                  <a:gd name="f241" fmla="*/ 700 f212 1"/>
                  <a:gd name="f242" fmla="*/ 670 f211 1"/>
                  <a:gd name="f243" fmla="*/ 649 f212 1"/>
                  <a:gd name="f244" fmla="*/ 702 f211 1"/>
                  <a:gd name="f245" fmla="*/ 523 f212 1"/>
                  <a:gd name="f246" fmla="*/ 438 f212 1"/>
                  <a:gd name="f247" fmla="*/ 542 f211 1"/>
                  <a:gd name="f248" fmla="*/ 380 f212 1"/>
                  <a:gd name="f249" fmla="*/ 486 f211 1"/>
                  <a:gd name="f250" fmla="*/ 287 f212 1"/>
                  <a:gd name="f251" fmla="*/ 414 f211 1"/>
                  <a:gd name="f252" fmla="*/ 565 f212 1"/>
                  <a:gd name="f253" fmla="*/ 438 f211 1"/>
                  <a:gd name="f254" fmla="*/ 683 f212 1"/>
                  <a:gd name="f255" fmla="*/ 374 f211 1"/>
                  <a:gd name="f256" fmla="*/ 708 f212 1"/>
                  <a:gd name="f257" fmla="*/ 246 f211 1"/>
                  <a:gd name="f258" fmla="*/ 447 f212 1"/>
                  <a:gd name="f259" fmla="*/ 142 f211 1"/>
                  <a:gd name="f260" fmla="*/ 152 f212 1"/>
                  <a:gd name="f261" fmla="*/ 118 f211 1"/>
                  <a:gd name="f262" fmla="*/ 169 f212 1"/>
                  <a:gd name="f263" fmla="*/ 78 f211 1"/>
                  <a:gd name="f264" fmla="*/ 76 f212 1"/>
                  <a:gd name="f265" fmla="*/ 110 f211 1"/>
                  <a:gd name="f266" fmla="*/ 9 f212 1"/>
                  <a:gd name="f267" fmla="*/ 214 f211 1"/>
                  <a:gd name="f268" fmla="*/ 68 f212 1"/>
                  <a:gd name="f269" fmla="*/ 342 f211 1"/>
                  <a:gd name="f270" fmla="*/ 144 f212 1"/>
                  <a:gd name="f271" fmla="*/ 534 f211 1"/>
                  <a:gd name="f272" fmla="*/ 177 f212 1"/>
                  <a:gd name="f273" fmla="*/ 270 f212 1"/>
                  <a:gd name="f274" fmla="*/ 846 f211 1"/>
                  <a:gd name="f275" fmla="*/ 998 f211 1"/>
                  <a:gd name="f276" fmla="*/ 262 f212 1"/>
                  <a:gd name="f277" fmla="*/ 1238 f211 1"/>
                  <a:gd name="f278" fmla="*/ 346 f212 1"/>
                  <a:gd name="f279" fmla="*/ 1270 f211 1"/>
                  <a:gd name="f280" fmla="*/ 388 f212 1"/>
                  <a:gd name="f281" fmla="*/ 1294 f211 1"/>
                  <a:gd name="f282" fmla="*/ 337 f212 1"/>
                  <a:gd name="f283" fmla="*/ 1326 f211 1"/>
                  <a:gd name="f284" fmla="*/ 1382 f211 1"/>
                  <a:gd name="f285" fmla="*/ 1446 f211 1"/>
                  <a:gd name="f286" fmla="*/ 312 f212 1"/>
                  <a:gd name="f287" fmla="*/ 1622 f211 1"/>
                  <a:gd name="f288" fmla="*/ 1702 f211 1"/>
                  <a:gd name="f289" fmla="*/ 1758 f211 1"/>
                  <a:gd name="f290" fmla="*/ 514 f212 1"/>
                  <a:gd name="f291" fmla="*/ 1774 f211 1"/>
                  <a:gd name="f292" fmla="*/ 607 f212 1"/>
                  <a:gd name="f293" fmla="*/ 1862 f211 1"/>
                  <a:gd name="f294" fmla="*/ 1918 f211 1"/>
                  <a:gd name="f295" fmla="*/ 835 f212 1"/>
                  <a:gd name="f296" fmla="*/ 1966 f211 1"/>
                  <a:gd name="f297" fmla="*/ 826 f212 1"/>
                  <a:gd name="f298" fmla="*/ 2030 f211 1"/>
                  <a:gd name="f299" fmla="*/ 792 f212 1"/>
                  <a:gd name="f300" fmla="*/ 2078 f211 1"/>
                  <a:gd name="f301" fmla="*/ 2158 f211 1"/>
                  <a:gd name="f302" fmla="*/ 2118 f211 1"/>
                  <a:gd name="f303" fmla="*/ 2102 f211 1"/>
                  <a:gd name="f304" fmla="*/ 1054 f212 1"/>
                  <a:gd name="f305" fmla="*/ 2182 f211 1"/>
                  <a:gd name="f306" fmla="*/ 1115 f212 1"/>
                  <a:gd name="f307" fmla="*/ 0 f211 1"/>
                  <a:gd name="f308" fmla="*/ 0 f212 1"/>
                  <a:gd name="f309" fmla="*/ 2190 f211 1"/>
                  <a:gd name="f310" fmla="*/ f213 1 f2"/>
                  <a:gd name="f311" fmla="*/ f216 1 1115"/>
                  <a:gd name="f312" fmla="*/ f217 1 2190"/>
                  <a:gd name="f313" fmla="*/ f218 1 1115"/>
                  <a:gd name="f314" fmla="*/ f219 1 2190"/>
                  <a:gd name="f315" fmla="*/ f220 1 1115"/>
                  <a:gd name="f316" fmla="*/ f221 1 2190"/>
                  <a:gd name="f317" fmla="*/ f222 1 1115"/>
                  <a:gd name="f318" fmla="*/ f223 1 2190"/>
                  <a:gd name="f319" fmla="*/ f224 1 2190"/>
                  <a:gd name="f320" fmla="*/ f225 1 1115"/>
                  <a:gd name="f321" fmla="*/ f226 1 2190"/>
                  <a:gd name="f322" fmla="*/ f227 1 1115"/>
                  <a:gd name="f323" fmla="*/ f228 1 1115"/>
                  <a:gd name="f324" fmla="*/ f229 1 2190"/>
                  <a:gd name="f325" fmla="*/ f230 1 2190"/>
                  <a:gd name="f326" fmla="*/ f231 1 2190"/>
                  <a:gd name="f327" fmla="*/ f232 1 1115"/>
                  <a:gd name="f328" fmla="*/ f233 1 2190"/>
                  <a:gd name="f329" fmla="*/ f234 1 1115"/>
                  <a:gd name="f330" fmla="*/ f235 1 2190"/>
                  <a:gd name="f331" fmla="*/ f236 1 1115"/>
                  <a:gd name="f332" fmla="*/ f237 1 2190"/>
                  <a:gd name="f333" fmla="*/ f238 1 1115"/>
                  <a:gd name="f334" fmla="*/ f239 1 1115"/>
                  <a:gd name="f335" fmla="*/ f240 1 2190"/>
                  <a:gd name="f336" fmla="*/ f241 1 1115"/>
                  <a:gd name="f337" fmla="*/ f242 1 2190"/>
                  <a:gd name="f338" fmla="*/ f243 1 1115"/>
                  <a:gd name="f339" fmla="*/ f244 1 2190"/>
                  <a:gd name="f340" fmla="*/ f245 1 1115"/>
                  <a:gd name="f341" fmla="*/ f246 1 1115"/>
                  <a:gd name="f342" fmla="*/ f247 1 2190"/>
                  <a:gd name="f343" fmla="*/ f248 1 1115"/>
                  <a:gd name="f344" fmla="*/ f249 1 2190"/>
                  <a:gd name="f345" fmla="*/ f250 1 1115"/>
                  <a:gd name="f346" fmla="*/ f251 1 2190"/>
                  <a:gd name="f347" fmla="*/ f252 1 1115"/>
                  <a:gd name="f348" fmla="*/ f253 1 2190"/>
                  <a:gd name="f349" fmla="*/ f254 1 1115"/>
                  <a:gd name="f350" fmla="*/ f255 1 2190"/>
                  <a:gd name="f351" fmla="*/ f256 1 1115"/>
                  <a:gd name="f352" fmla="*/ f257 1 2190"/>
                  <a:gd name="f353" fmla="*/ f258 1 1115"/>
                  <a:gd name="f354" fmla="*/ f259 1 2190"/>
                  <a:gd name="f355" fmla="*/ f260 1 1115"/>
                  <a:gd name="f356" fmla="*/ f261 1 2190"/>
                  <a:gd name="f357" fmla="*/ f262 1 1115"/>
                  <a:gd name="f358" fmla="*/ f263 1 2190"/>
                  <a:gd name="f359" fmla="*/ f264 1 1115"/>
                  <a:gd name="f360" fmla="*/ f265 1 2190"/>
                  <a:gd name="f361" fmla="*/ f266 1 1115"/>
                  <a:gd name="f362" fmla="*/ f267 1 2190"/>
                  <a:gd name="f363" fmla="*/ f268 1 1115"/>
                  <a:gd name="f364" fmla="*/ f269 1 2190"/>
                  <a:gd name="f365" fmla="*/ f270 1 1115"/>
                  <a:gd name="f366" fmla="*/ f271 1 2190"/>
                  <a:gd name="f367" fmla="*/ f272 1 1115"/>
                  <a:gd name="f368" fmla="*/ f273 1 1115"/>
                  <a:gd name="f369" fmla="*/ f274 1 2190"/>
                  <a:gd name="f370" fmla="*/ f275 1 2190"/>
                  <a:gd name="f371" fmla="*/ f276 1 1115"/>
                  <a:gd name="f372" fmla="*/ f277 1 2190"/>
                  <a:gd name="f373" fmla="*/ f278 1 1115"/>
                  <a:gd name="f374" fmla="*/ f279 1 2190"/>
                  <a:gd name="f375" fmla="*/ f280 1 1115"/>
                  <a:gd name="f376" fmla="*/ f281 1 2190"/>
                  <a:gd name="f377" fmla="*/ f282 1 1115"/>
                  <a:gd name="f378" fmla="*/ f283 1 2190"/>
                  <a:gd name="f379" fmla="*/ f284 1 2190"/>
                  <a:gd name="f380" fmla="*/ f285 1 2190"/>
                  <a:gd name="f381" fmla="*/ f286 1 1115"/>
                  <a:gd name="f382" fmla="*/ f287 1 2190"/>
                  <a:gd name="f383" fmla="*/ f288 1 2190"/>
                  <a:gd name="f384" fmla="*/ f289 1 2190"/>
                  <a:gd name="f385" fmla="*/ f290 1 1115"/>
                  <a:gd name="f386" fmla="*/ f291 1 2190"/>
                  <a:gd name="f387" fmla="*/ f292 1 1115"/>
                  <a:gd name="f388" fmla="*/ f293 1 2190"/>
                  <a:gd name="f389" fmla="*/ f294 1 2190"/>
                  <a:gd name="f390" fmla="*/ f295 1 1115"/>
                  <a:gd name="f391" fmla="*/ f296 1 2190"/>
                  <a:gd name="f392" fmla="*/ f297 1 1115"/>
                  <a:gd name="f393" fmla="*/ f298 1 2190"/>
                  <a:gd name="f394" fmla="*/ f299 1 1115"/>
                  <a:gd name="f395" fmla="*/ f300 1 2190"/>
                  <a:gd name="f396" fmla="*/ f301 1 2190"/>
                  <a:gd name="f397" fmla="*/ f302 1 2190"/>
                  <a:gd name="f398" fmla="*/ f303 1 2190"/>
                  <a:gd name="f399" fmla="*/ f304 1 1115"/>
                  <a:gd name="f400" fmla="*/ f305 1 2190"/>
                  <a:gd name="f401" fmla="*/ f306 1 1115"/>
                  <a:gd name="f402" fmla="*/ f307 1 2190"/>
                  <a:gd name="f403" fmla="*/ f308 1 1115"/>
                  <a:gd name="f404" fmla="*/ f309 1 2190"/>
                  <a:gd name="f405" fmla="+- f310 0 f1"/>
                  <a:gd name="f406" fmla="*/ f311 1 f214"/>
                  <a:gd name="f407" fmla="*/ f312 1 f215"/>
                  <a:gd name="f408" fmla="*/ f313 1 f214"/>
                  <a:gd name="f409" fmla="*/ f314 1 f215"/>
                  <a:gd name="f410" fmla="*/ f315 1 f214"/>
                  <a:gd name="f411" fmla="*/ f316 1 f215"/>
                  <a:gd name="f412" fmla="*/ f317 1 f214"/>
                  <a:gd name="f413" fmla="*/ f318 1 f215"/>
                  <a:gd name="f414" fmla="*/ f319 1 f215"/>
                  <a:gd name="f415" fmla="*/ f320 1 f214"/>
                  <a:gd name="f416" fmla="*/ f321 1 f215"/>
                  <a:gd name="f417" fmla="*/ f322 1 f214"/>
                  <a:gd name="f418" fmla="*/ f323 1 f214"/>
                  <a:gd name="f419" fmla="*/ f324 1 f215"/>
                  <a:gd name="f420" fmla="*/ f325 1 f215"/>
                  <a:gd name="f421" fmla="*/ f326 1 f215"/>
                  <a:gd name="f422" fmla="*/ f327 1 f214"/>
                  <a:gd name="f423" fmla="*/ f328 1 f215"/>
                  <a:gd name="f424" fmla="*/ f329 1 f214"/>
                  <a:gd name="f425" fmla="*/ f330 1 f215"/>
                  <a:gd name="f426" fmla="*/ f331 1 f214"/>
                  <a:gd name="f427" fmla="*/ f332 1 f215"/>
                  <a:gd name="f428" fmla="*/ f333 1 f214"/>
                  <a:gd name="f429" fmla="*/ f334 1 f214"/>
                  <a:gd name="f430" fmla="*/ f335 1 f215"/>
                  <a:gd name="f431" fmla="*/ f336 1 f214"/>
                  <a:gd name="f432" fmla="*/ f337 1 f215"/>
                  <a:gd name="f433" fmla="*/ f338 1 f214"/>
                  <a:gd name="f434" fmla="*/ f339 1 f215"/>
                  <a:gd name="f435" fmla="*/ f340 1 f214"/>
                  <a:gd name="f436" fmla="*/ f341 1 f214"/>
                  <a:gd name="f437" fmla="*/ f342 1 f215"/>
                  <a:gd name="f438" fmla="*/ f343 1 f214"/>
                  <a:gd name="f439" fmla="*/ f344 1 f215"/>
                  <a:gd name="f440" fmla="*/ f345 1 f214"/>
                  <a:gd name="f441" fmla="*/ f346 1 f215"/>
                  <a:gd name="f442" fmla="*/ f347 1 f214"/>
                  <a:gd name="f443" fmla="*/ f348 1 f215"/>
                  <a:gd name="f444" fmla="*/ f349 1 f214"/>
                  <a:gd name="f445" fmla="*/ f350 1 f215"/>
                  <a:gd name="f446" fmla="*/ f351 1 f214"/>
                  <a:gd name="f447" fmla="*/ f352 1 f215"/>
                  <a:gd name="f448" fmla="*/ f353 1 f214"/>
                  <a:gd name="f449" fmla="*/ f354 1 f215"/>
                  <a:gd name="f450" fmla="*/ f355 1 f214"/>
                  <a:gd name="f451" fmla="*/ f356 1 f215"/>
                  <a:gd name="f452" fmla="*/ f357 1 f214"/>
                  <a:gd name="f453" fmla="*/ f358 1 f215"/>
                  <a:gd name="f454" fmla="*/ f359 1 f214"/>
                  <a:gd name="f455" fmla="*/ f360 1 f215"/>
                  <a:gd name="f456" fmla="*/ f361 1 f214"/>
                  <a:gd name="f457" fmla="*/ f362 1 f215"/>
                  <a:gd name="f458" fmla="*/ f363 1 f214"/>
                  <a:gd name="f459" fmla="*/ f364 1 f215"/>
                  <a:gd name="f460" fmla="*/ f365 1 f214"/>
                  <a:gd name="f461" fmla="*/ f366 1 f215"/>
                  <a:gd name="f462" fmla="*/ f367 1 f214"/>
                  <a:gd name="f463" fmla="*/ f368 1 f214"/>
                  <a:gd name="f464" fmla="*/ f369 1 f215"/>
                  <a:gd name="f465" fmla="*/ f370 1 f215"/>
                  <a:gd name="f466" fmla="*/ f371 1 f214"/>
                  <a:gd name="f467" fmla="*/ f372 1 f215"/>
                  <a:gd name="f468" fmla="*/ f373 1 f214"/>
                  <a:gd name="f469" fmla="*/ f374 1 f215"/>
                  <a:gd name="f470" fmla="*/ f375 1 f214"/>
                  <a:gd name="f471" fmla="*/ f376 1 f215"/>
                  <a:gd name="f472" fmla="*/ f377 1 f214"/>
                  <a:gd name="f473" fmla="*/ f378 1 f215"/>
                  <a:gd name="f474" fmla="*/ f379 1 f215"/>
                  <a:gd name="f475" fmla="*/ f380 1 f215"/>
                  <a:gd name="f476" fmla="*/ f381 1 f214"/>
                  <a:gd name="f477" fmla="*/ f382 1 f215"/>
                  <a:gd name="f478" fmla="*/ f383 1 f215"/>
                  <a:gd name="f479" fmla="*/ f384 1 f215"/>
                  <a:gd name="f480" fmla="*/ f385 1 f214"/>
                  <a:gd name="f481" fmla="*/ f386 1 f215"/>
                  <a:gd name="f482" fmla="*/ f387 1 f214"/>
                  <a:gd name="f483" fmla="*/ f388 1 f215"/>
                  <a:gd name="f484" fmla="*/ f389 1 f215"/>
                  <a:gd name="f485" fmla="*/ f390 1 f214"/>
                  <a:gd name="f486" fmla="*/ f391 1 f215"/>
                  <a:gd name="f487" fmla="*/ f392 1 f214"/>
                  <a:gd name="f488" fmla="*/ f393 1 f215"/>
                  <a:gd name="f489" fmla="*/ f394 1 f214"/>
                  <a:gd name="f490" fmla="*/ f395 1 f215"/>
                  <a:gd name="f491" fmla="*/ f396 1 f215"/>
                  <a:gd name="f492" fmla="*/ f397 1 f215"/>
                  <a:gd name="f493" fmla="*/ f398 1 f215"/>
                  <a:gd name="f494" fmla="*/ f399 1 f214"/>
                  <a:gd name="f495" fmla="*/ f400 1 f215"/>
                  <a:gd name="f496" fmla="*/ f401 1 f214"/>
                  <a:gd name="f497" fmla="*/ f402 1 f215"/>
                  <a:gd name="f498" fmla="*/ f403 1 f214"/>
                  <a:gd name="f499" fmla="*/ f404 1 f215"/>
                  <a:gd name="f500" fmla="*/ f498 f209 1"/>
                  <a:gd name="f501" fmla="*/ f496 f209 1"/>
                  <a:gd name="f502" fmla="*/ f499 f210 1"/>
                  <a:gd name="f503" fmla="*/ f497 f210 1"/>
                  <a:gd name="f504" fmla="*/ f406 f209 1"/>
                  <a:gd name="f505" fmla="*/ f407 f210 1"/>
                  <a:gd name="f506" fmla="*/ f408 f209 1"/>
                  <a:gd name="f507" fmla="*/ f409 f210 1"/>
                  <a:gd name="f508" fmla="*/ f410 f209 1"/>
                  <a:gd name="f509" fmla="*/ f411 f210 1"/>
                  <a:gd name="f510" fmla="*/ f412 f209 1"/>
                  <a:gd name="f511" fmla="*/ f413 f210 1"/>
                  <a:gd name="f512" fmla="*/ f414 f210 1"/>
                  <a:gd name="f513" fmla="*/ f415 f209 1"/>
                  <a:gd name="f514" fmla="*/ f416 f210 1"/>
                  <a:gd name="f515" fmla="*/ f417 f209 1"/>
                  <a:gd name="f516" fmla="*/ f418 f209 1"/>
                  <a:gd name="f517" fmla="*/ f419 f210 1"/>
                  <a:gd name="f518" fmla="*/ f420 f210 1"/>
                  <a:gd name="f519" fmla="*/ f421 f210 1"/>
                  <a:gd name="f520" fmla="*/ f422 f209 1"/>
                  <a:gd name="f521" fmla="*/ f423 f210 1"/>
                  <a:gd name="f522" fmla="*/ f424 f209 1"/>
                  <a:gd name="f523" fmla="*/ f425 f210 1"/>
                  <a:gd name="f524" fmla="*/ f426 f209 1"/>
                  <a:gd name="f525" fmla="*/ f427 f210 1"/>
                  <a:gd name="f526" fmla="*/ f428 f209 1"/>
                  <a:gd name="f527" fmla="*/ f429 f209 1"/>
                  <a:gd name="f528" fmla="*/ f430 f210 1"/>
                  <a:gd name="f529" fmla="*/ f431 f209 1"/>
                  <a:gd name="f530" fmla="*/ f432 f210 1"/>
                  <a:gd name="f531" fmla="*/ f433 f209 1"/>
                  <a:gd name="f532" fmla="*/ f434 f210 1"/>
                  <a:gd name="f533" fmla="*/ f435 f209 1"/>
                  <a:gd name="f534" fmla="*/ f436 f209 1"/>
                  <a:gd name="f535" fmla="*/ f437 f210 1"/>
                  <a:gd name="f536" fmla="*/ f438 f209 1"/>
                  <a:gd name="f537" fmla="*/ f439 f210 1"/>
                  <a:gd name="f538" fmla="*/ f440 f209 1"/>
                  <a:gd name="f539" fmla="*/ f441 f210 1"/>
                  <a:gd name="f540" fmla="*/ f442 f209 1"/>
                  <a:gd name="f541" fmla="*/ f443 f210 1"/>
                  <a:gd name="f542" fmla="*/ f444 f209 1"/>
                  <a:gd name="f543" fmla="*/ f445 f210 1"/>
                  <a:gd name="f544" fmla="*/ f446 f209 1"/>
                  <a:gd name="f545" fmla="*/ f447 f210 1"/>
                  <a:gd name="f546" fmla="*/ f448 f209 1"/>
                  <a:gd name="f547" fmla="*/ f449 f210 1"/>
                  <a:gd name="f548" fmla="*/ f450 f209 1"/>
                  <a:gd name="f549" fmla="*/ f451 f210 1"/>
                  <a:gd name="f550" fmla="*/ f452 f209 1"/>
                  <a:gd name="f551" fmla="*/ f453 f210 1"/>
                  <a:gd name="f552" fmla="*/ f454 f209 1"/>
                  <a:gd name="f553" fmla="*/ f455 f210 1"/>
                  <a:gd name="f554" fmla="*/ f456 f209 1"/>
                  <a:gd name="f555" fmla="*/ f457 f210 1"/>
                  <a:gd name="f556" fmla="*/ f458 f209 1"/>
                  <a:gd name="f557" fmla="*/ f459 f210 1"/>
                  <a:gd name="f558" fmla="*/ f460 f209 1"/>
                  <a:gd name="f559" fmla="*/ f461 f210 1"/>
                  <a:gd name="f560" fmla="*/ f462 f209 1"/>
                  <a:gd name="f561" fmla="*/ f463 f209 1"/>
                  <a:gd name="f562" fmla="*/ f464 f210 1"/>
                  <a:gd name="f563" fmla="*/ f465 f210 1"/>
                  <a:gd name="f564" fmla="*/ f466 f209 1"/>
                  <a:gd name="f565" fmla="*/ f467 f210 1"/>
                  <a:gd name="f566" fmla="*/ f468 f209 1"/>
                  <a:gd name="f567" fmla="*/ f469 f210 1"/>
                  <a:gd name="f568" fmla="*/ f470 f209 1"/>
                  <a:gd name="f569" fmla="*/ f471 f210 1"/>
                  <a:gd name="f570" fmla="*/ f472 f209 1"/>
                  <a:gd name="f571" fmla="*/ f473 f210 1"/>
                  <a:gd name="f572" fmla="*/ f474 f210 1"/>
                  <a:gd name="f573" fmla="*/ f475 f210 1"/>
                  <a:gd name="f574" fmla="*/ f476 f209 1"/>
                  <a:gd name="f575" fmla="*/ f477 f210 1"/>
                  <a:gd name="f576" fmla="*/ f478 f210 1"/>
                  <a:gd name="f577" fmla="*/ f479 f210 1"/>
                  <a:gd name="f578" fmla="*/ f480 f209 1"/>
                  <a:gd name="f579" fmla="*/ f481 f210 1"/>
                  <a:gd name="f580" fmla="*/ f482 f209 1"/>
                  <a:gd name="f581" fmla="*/ f483 f210 1"/>
                  <a:gd name="f582" fmla="*/ f484 f210 1"/>
                  <a:gd name="f583" fmla="*/ f485 f209 1"/>
                  <a:gd name="f584" fmla="*/ f486 f210 1"/>
                  <a:gd name="f585" fmla="*/ f487 f209 1"/>
                  <a:gd name="f586" fmla="*/ f488 f210 1"/>
                  <a:gd name="f587" fmla="*/ f489 f209 1"/>
                  <a:gd name="f588" fmla="*/ f490 f210 1"/>
                  <a:gd name="f589" fmla="*/ f491 f210 1"/>
                  <a:gd name="f590" fmla="*/ f492 f210 1"/>
                  <a:gd name="f591" fmla="*/ f493 f210 1"/>
                  <a:gd name="f592" fmla="*/ f494 f209 1"/>
                  <a:gd name="f593" fmla="*/ f495 f2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05">
                    <a:pos x="f504" y="f505"/>
                  </a:cxn>
                  <a:cxn ang="f405">
                    <a:pos x="f506" y="f507"/>
                  </a:cxn>
                  <a:cxn ang="f405">
                    <a:pos x="f508" y="f509"/>
                  </a:cxn>
                  <a:cxn ang="f405">
                    <a:pos x="f510" y="f511"/>
                  </a:cxn>
                  <a:cxn ang="f405">
                    <a:pos x="f508" y="f512"/>
                  </a:cxn>
                  <a:cxn ang="f405">
                    <a:pos x="f513" y="f514"/>
                  </a:cxn>
                  <a:cxn ang="f405">
                    <a:pos x="f515" y="f512"/>
                  </a:cxn>
                  <a:cxn ang="f405">
                    <a:pos x="f516" y="f517"/>
                  </a:cxn>
                  <a:cxn ang="f405">
                    <a:pos x="f508" y="f518"/>
                  </a:cxn>
                  <a:cxn ang="f405">
                    <a:pos x="f513" y="f519"/>
                  </a:cxn>
                  <a:cxn ang="f405">
                    <a:pos x="f520" y="f521"/>
                  </a:cxn>
                  <a:cxn ang="f405">
                    <a:pos x="f522" y="f523"/>
                  </a:cxn>
                  <a:cxn ang="f405">
                    <a:pos x="f524" y="f525"/>
                  </a:cxn>
                  <a:cxn ang="f405">
                    <a:pos x="f526" y="f525"/>
                  </a:cxn>
                  <a:cxn ang="f405">
                    <a:pos x="f527" y="f528"/>
                  </a:cxn>
                  <a:cxn ang="f405">
                    <a:pos x="f529" y="f530"/>
                  </a:cxn>
                  <a:cxn ang="f405">
                    <a:pos x="f531" y="f532"/>
                  </a:cxn>
                  <a:cxn ang="f405">
                    <a:pos x="f533" y="f530"/>
                  </a:cxn>
                  <a:cxn ang="f405">
                    <a:pos x="f534" y="f535"/>
                  </a:cxn>
                  <a:cxn ang="f405">
                    <a:pos x="f536" y="f537"/>
                  </a:cxn>
                  <a:cxn ang="f405">
                    <a:pos x="f538" y="f539"/>
                  </a:cxn>
                  <a:cxn ang="f405">
                    <a:pos x="f540" y="f541"/>
                  </a:cxn>
                  <a:cxn ang="f405">
                    <a:pos x="f542" y="f543"/>
                  </a:cxn>
                  <a:cxn ang="f405">
                    <a:pos x="f544" y="f545"/>
                  </a:cxn>
                  <a:cxn ang="f405">
                    <a:pos x="f546" y="f547"/>
                  </a:cxn>
                  <a:cxn ang="f405">
                    <a:pos x="f548" y="f549"/>
                  </a:cxn>
                  <a:cxn ang="f405">
                    <a:pos x="f550" y="f551"/>
                  </a:cxn>
                  <a:cxn ang="f405">
                    <a:pos x="f552" y="f553"/>
                  </a:cxn>
                  <a:cxn ang="f405">
                    <a:pos x="f554" y="f555"/>
                  </a:cxn>
                  <a:cxn ang="f405">
                    <a:pos x="f556" y="f557"/>
                  </a:cxn>
                  <a:cxn ang="f405">
                    <a:pos x="f558" y="f559"/>
                  </a:cxn>
                  <a:cxn ang="f405">
                    <a:pos x="f560" y="f532"/>
                  </a:cxn>
                  <a:cxn ang="f405">
                    <a:pos x="f561" y="f562"/>
                  </a:cxn>
                  <a:cxn ang="f405">
                    <a:pos x="f536" y="f563"/>
                  </a:cxn>
                  <a:cxn ang="f405">
                    <a:pos x="f564" y="f565"/>
                  </a:cxn>
                  <a:cxn ang="f405">
                    <a:pos x="f566" y="f567"/>
                  </a:cxn>
                  <a:cxn ang="f405">
                    <a:pos x="f568" y="f569"/>
                  </a:cxn>
                  <a:cxn ang="f405">
                    <a:pos x="f570" y="f571"/>
                  </a:cxn>
                  <a:cxn ang="f405">
                    <a:pos x="f538" y="f572"/>
                  </a:cxn>
                  <a:cxn ang="f405">
                    <a:pos x="f538" y="f573"/>
                  </a:cxn>
                  <a:cxn ang="f405">
                    <a:pos x="f574" y="f575"/>
                  </a:cxn>
                  <a:cxn ang="f405">
                    <a:pos x="f568" y="f576"/>
                  </a:cxn>
                  <a:cxn ang="f405">
                    <a:pos x="f534" y="f577"/>
                  </a:cxn>
                  <a:cxn ang="f405">
                    <a:pos x="f578" y="f579"/>
                  </a:cxn>
                  <a:cxn ang="f405">
                    <a:pos x="f580" y="f579"/>
                  </a:cxn>
                  <a:cxn ang="f405">
                    <a:pos x="f531" y="f581"/>
                  </a:cxn>
                  <a:cxn ang="f405">
                    <a:pos x="f522" y="f582"/>
                  </a:cxn>
                  <a:cxn ang="f405">
                    <a:pos x="f583" y="f584"/>
                  </a:cxn>
                  <a:cxn ang="f405">
                    <a:pos x="f585" y="f586"/>
                  </a:cxn>
                  <a:cxn ang="f405">
                    <a:pos x="f587" y="f588"/>
                  </a:cxn>
                  <a:cxn ang="f405">
                    <a:pos x="f583" y="f589"/>
                  </a:cxn>
                  <a:cxn ang="f405">
                    <a:pos x="f510" y="f590"/>
                  </a:cxn>
                  <a:cxn ang="f405">
                    <a:pos x="f504" y="f591"/>
                  </a:cxn>
                  <a:cxn ang="f405">
                    <a:pos x="f592" y="f593"/>
                  </a:cxn>
                  <a:cxn ang="f405">
                    <a:pos x="f501" y="f503"/>
                  </a:cxn>
                </a:cxnLst>
                <a:rect l="f500" t="f503" r="f501" b="f502"/>
                <a:pathLst>
                  <a:path w="1115" h="2190">
                    <a:moveTo>
                      <a:pt x="f8" y="f5"/>
                    </a:moveTo>
                    <a:lnTo>
                      <a:pt x="f9" y="f10"/>
                    </a:lnTo>
                    <a:lnTo>
                      <a:pt x="f8" y="f11"/>
                    </a:lnTo>
                    <a:lnTo>
                      <a:pt x="f8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6"/>
                    </a:lnTo>
                    <a:lnTo>
                      <a:pt x="f18" y="f19"/>
                    </a:lnTo>
                    <a:lnTo>
                      <a:pt x="f20" y="f14"/>
                    </a:lnTo>
                    <a:lnTo>
                      <a:pt x="f21" y="f19"/>
                    </a:lnTo>
                    <a:lnTo>
                      <a:pt x="f22" y="f19"/>
                    </a:lnTo>
                    <a:lnTo>
                      <a:pt x="f22" y="f23"/>
                    </a:lnTo>
                    <a:lnTo>
                      <a:pt x="f22" y="f11"/>
                    </a:lnTo>
                    <a:lnTo>
                      <a:pt x="f21" y="f24"/>
                    </a:lnTo>
                    <a:lnTo>
                      <a:pt x="f20" y="f10"/>
                    </a:lnTo>
                    <a:lnTo>
                      <a:pt x="f21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25"/>
                    </a:lnTo>
                    <a:lnTo>
                      <a:pt x="f33" y="f10"/>
                    </a:lnTo>
                    <a:lnTo>
                      <a:pt x="f34" y="f2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38"/>
                    </a:lnTo>
                    <a:lnTo>
                      <a:pt x="f22" y="f40"/>
                    </a:lnTo>
                    <a:lnTo>
                      <a:pt x="f20" y="f41"/>
                    </a:lnTo>
                    <a:lnTo>
                      <a:pt x="f42" y="f43"/>
                    </a:lnTo>
                    <a:lnTo>
                      <a:pt x="f26" y="f44"/>
                    </a:lnTo>
                    <a:lnTo>
                      <a:pt x="f28" y="f43"/>
                    </a:lnTo>
                    <a:lnTo>
                      <a:pt x="f34" y="f45"/>
                    </a:lnTo>
                    <a:lnTo>
                      <a:pt x="f34" y="f46"/>
                    </a:lnTo>
                    <a:lnTo>
                      <a:pt x="f47" y="f48"/>
                    </a:lnTo>
                    <a:lnTo>
                      <a:pt x="f30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37" y="f56"/>
                    </a:lnTo>
                    <a:lnTo>
                      <a:pt x="f30" y="f57"/>
                    </a:lnTo>
                    <a:lnTo>
                      <a:pt x="f58" y="f57"/>
                    </a:lnTo>
                    <a:lnTo>
                      <a:pt x="f59" y="f60"/>
                    </a:lnTo>
                    <a:lnTo>
                      <a:pt x="f61" y="f57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7"/>
                    </a:lnTo>
                    <a:lnTo>
                      <a:pt x="f32" y="f69"/>
                    </a:lnTo>
                    <a:lnTo>
                      <a:pt x="f32" y="f70"/>
                    </a:lnTo>
                    <a:lnTo>
                      <a:pt x="f68" y="f71"/>
                    </a:lnTo>
                    <a:lnTo>
                      <a:pt x="f72" y="f73"/>
                    </a:lnTo>
                    <a:lnTo>
                      <a:pt x="f74" y="f73"/>
                    </a:lnTo>
                    <a:lnTo>
                      <a:pt x="f59" y="f75"/>
                    </a:lnTo>
                    <a:lnTo>
                      <a:pt x="f76" y="f77"/>
                    </a:lnTo>
                    <a:lnTo>
                      <a:pt x="f78" y="f70"/>
                    </a:lnTo>
                    <a:lnTo>
                      <a:pt x="f79" y="f69"/>
                    </a:lnTo>
                    <a:lnTo>
                      <a:pt x="f80" y="f61"/>
                    </a:lnTo>
                    <a:lnTo>
                      <a:pt x="f51" y="f81"/>
                    </a:lnTo>
                    <a:lnTo>
                      <a:pt x="f51" y="f82"/>
                    </a:lnTo>
                    <a:lnTo>
                      <a:pt x="f83" y="f84"/>
                    </a:lnTo>
                    <a:lnTo>
                      <a:pt x="f85" y="f55"/>
                    </a:lnTo>
                    <a:lnTo>
                      <a:pt x="f86" y="f53"/>
                    </a:lnTo>
                    <a:lnTo>
                      <a:pt x="f87" y="f88"/>
                    </a:lnTo>
                    <a:lnTo>
                      <a:pt x="f89" y="f88"/>
                    </a:lnTo>
                    <a:lnTo>
                      <a:pt x="f90" y="f83"/>
                    </a:lnTo>
                    <a:lnTo>
                      <a:pt x="f91" y="f83"/>
                    </a:lnTo>
                    <a:lnTo>
                      <a:pt x="f92" y="f51"/>
                    </a:lnTo>
                    <a:lnTo>
                      <a:pt x="f93" y="f94"/>
                    </a:lnTo>
                    <a:lnTo>
                      <a:pt x="f66" y="f95"/>
                    </a:lnTo>
                    <a:lnTo>
                      <a:pt x="f68" y="f96"/>
                    </a:lnTo>
                    <a:lnTo>
                      <a:pt x="f97" y="f45"/>
                    </a:lnTo>
                    <a:lnTo>
                      <a:pt x="f52" y="f98"/>
                    </a:lnTo>
                    <a:lnTo>
                      <a:pt x="f97" y="f99"/>
                    </a:lnTo>
                    <a:lnTo>
                      <a:pt x="f58" y="f100"/>
                    </a:lnTo>
                    <a:lnTo>
                      <a:pt x="f59" y="f101"/>
                    </a:lnTo>
                    <a:lnTo>
                      <a:pt x="f80" y="f102"/>
                    </a:lnTo>
                    <a:lnTo>
                      <a:pt x="f103" y="f104"/>
                    </a:lnTo>
                    <a:lnTo>
                      <a:pt x="f105" y="f104"/>
                    </a:lnTo>
                    <a:lnTo>
                      <a:pt x="f106" y="f104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24"/>
                    </a:lnTo>
                    <a:lnTo>
                      <a:pt x="f112" y="f113"/>
                    </a:lnTo>
                    <a:lnTo>
                      <a:pt x="f114" y="f11"/>
                    </a:lnTo>
                    <a:lnTo>
                      <a:pt x="f115" y="f114"/>
                    </a:lnTo>
                    <a:lnTo>
                      <a:pt x="f115" y="f23"/>
                    </a:lnTo>
                    <a:lnTo>
                      <a:pt x="f116" y="f36"/>
                    </a:lnTo>
                    <a:lnTo>
                      <a:pt x="f117" y="f40"/>
                    </a:lnTo>
                    <a:lnTo>
                      <a:pt x="f5" y="f118"/>
                    </a:lnTo>
                    <a:lnTo>
                      <a:pt x="f119" y="f120"/>
                    </a:lnTo>
                    <a:lnTo>
                      <a:pt x="f121" y="f122"/>
                    </a:lnTo>
                    <a:lnTo>
                      <a:pt x="f114" y="f123"/>
                    </a:lnTo>
                    <a:lnTo>
                      <a:pt x="f124" y="f51"/>
                    </a:lnTo>
                    <a:lnTo>
                      <a:pt x="f125" y="f126"/>
                    </a:lnTo>
                    <a:lnTo>
                      <a:pt x="f127" y="f63"/>
                    </a:lnTo>
                    <a:lnTo>
                      <a:pt x="f111" y="f128"/>
                    </a:lnTo>
                    <a:lnTo>
                      <a:pt x="f107" y="f73"/>
                    </a:lnTo>
                    <a:lnTo>
                      <a:pt x="f129" y="f33"/>
                    </a:lnTo>
                    <a:lnTo>
                      <a:pt x="f89" y="f130"/>
                    </a:lnTo>
                    <a:lnTo>
                      <a:pt x="f131" y="f132"/>
                    </a:lnTo>
                    <a:lnTo>
                      <a:pt x="f86" y="f133"/>
                    </a:lnTo>
                    <a:lnTo>
                      <a:pt x="f134" y="f135"/>
                    </a:lnTo>
                    <a:lnTo>
                      <a:pt x="f85" y="f136"/>
                    </a:lnTo>
                    <a:lnTo>
                      <a:pt x="f86" y="f137"/>
                    </a:lnTo>
                    <a:lnTo>
                      <a:pt x="f89" y="f138"/>
                    </a:lnTo>
                    <a:lnTo>
                      <a:pt x="f118" y="f139"/>
                    </a:lnTo>
                    <a:lnTo>
                      <a:pt x="f98" y="f140"/>
                    </a:lnTo>
                    <a:lnTo>
                      <a:pt x="f105" y="f141"/>
                    </a:lnTo>
                    <a:lnTo>
                      <a:pt x="f142" y="f143"/>
                    </a:lnTo>
                    <a:lnTo>
                      <a:pt x="f91" y="f144"/>
                    </a:lnTo>
                    <a:lnTo>
                      <a:pt x="f91" y="f145"/>
                    </a:lnTo>
                    <a:lnTo>
                      <a:pt x="f134" y="f146"/>
                    </a:lnTo>
                    <a:lnTo>
                      <a:pt x="f147" y="f148"/>
                    </a:lnTo>
                    <a:lnTo>
                      <a:pt x="f142" y="f148"/>
                    </a:lnTo>
                    <a:lnTo>
                      <a:pt x="f86" y="f149"/>
                    </a:lnTo>
                    <a:lnTo>
                      <a:pt x="f89" y="f150"/>
                    </a:lnTo>
                    <a:lnTo>
                      <a:pt x="f89" y="f151"/>
                    </a:lnTo>
                    <a:lnTo>
                      <a:pt x="f89" y="f152"/>
                    </a:lnTo>
                    <a:lnTo>
                      <a:pt x="f98" y="f152"/>
                    </a:lnTo>
                    <a:lnTo>
                      <a:pt x="f89" y="f153"/>
                    </a:lnTo>
                    <a:lnTo>
                      <a:pt x="f89" y="f154"/>
                    </a:lnTo>
                    <a:lnTo>
                      <a:pt x="f89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42" y="f160"/>
                    </a:lnTo>
                    <a:lnTo>
                      <a:pt x="f161" y="f162"/>
                    </a:lnTo>
                    <a:lnTo>
                      <a:pt x="f134" y="f163"/>
                    </a:lnTo>
                    <a:lnTo>
                      <a:pt x="f164" y="f165"/>
                    </a:lnTo>
                    <a:lnTo>
                      <a:pt x="f164" y="f166"/>
                    </a:lnTo>
                    <a:lnTo>
                      <a:pt x="f51" y="f166"/>
                    </a:lnTo>
                    <a:lnTo>
                      <a:pt x="f167" y="f168"/>
                    </a:lnTo>
                    <a:lnTo>
                      <a:pt x="f169" y="f165"/>
                    </a:lnTo>
                    <a:lnTo>
                      <a:pt x="f170" y="f168"/>
                    </a:lnTo>
                    <a:lnTo>
                      <a:pt x="f171" y="f172"/>
                    </a:lnTo>
                    <a:lnTo>
                      <a:pt x="f62" y="f165"/>
                    </a:lnTo>
                    <a:lnTo>
                      <a:pt x="f64" y="f168"/>
                    </a:lnTo>
                    <a:lnTo>
                      <a:pt x="f173" y="f174"/>
                    </a:lnTo>
                    <a:lnTo>
                      <a:pt x="f74" y="f175"/>
                    </a:lnTo>
                    <a:lnTo>
                      <a:pt x="f74" y="f176"/>
                    </a:lnTo>
                    <a:lnTo>
                      <a:pt x="f68" y="f177"/>
                    </a:lnTo>
                    <a:lnTo>
                      <a:pt x="f68" y="f178"/>
                    </a:lnTo>
                    <a:lnTo>
                      <a:pt x="f52" y="f179"/>
                    </a:lnTo>
                    <a:lnTo>
                      <a:pt x="f180" y="f181"/>
                    </a:lnTo>
                    <a:lnTo>
                      <a:pt x="f182" y="f183"/>
                    </a:lnTo>
                    <a:lnTo>
                      <a:pt x="f184" y="f185"/>
                    </a:lnTo>
                    <a:lnTo>
                      <a:pt x="f186" y="f187"/>
                    </a:lnTo>
                    <a:lnTo>
                      <a:pt x="f39" y="f188"/>
                    </a:lnTo>
                    <a:lnTo>
                      <a:pt x="f189" y="f190"/>
                    </a:lnTo>
                    <a:lnTo>
                      <a:pt x="f47" y="f191"/>
                    </a:lnTo>
                    <a:lnTo>
                      <a:pt x="f182" y="f192"/>
                    </a:lnTo>
                    <a:lnTo>
                      <a:pt x="f193" y="f194"/>
                    </a:lnTo>
                    <a:lnTo>
                      <a:pt x="f193" y="f195"/>
                    </a:lnTo>
                    <a:lnTo>
                      <a:pt x="f35" y="f196"/>
                    </a:lnTo>
                    <a:lnTo>
                      <a:pt x="f184" y="f197"/>
                    </a:lnTo>
                    <a:lnTo>
                      <a:pt x="f198" y="f197"/>
                    </a:lnTo>
                    <a:lnTo>
                      <a:pt x="f22" y="f199"/>
                    </a:lnTo>
                    <a:lnTo>
                      <a:pt x="f42" y="f199"/>
                    </a:lnTo>
                    <a:lnTo>
                      <a:pt x="f200" y="f201"/>
                    </a:lnTo>
                    <a:lnTo>
                      <a:pt x="f8" y="f195"/>
                    </a:lnTo>
                    <a:lnTo>
                      <a:pt x="f202" y="f196"/>
                    </a:lnTo>
                    <a:lnTo>
                      <a:pt x="f203" y="f204"/>
                    </a:lnTo>
                    <a:lnTo>
                      <a:pt x="f202" y="f205"/>
                    </a:lnTo>
                    <a:lnTo>
                      <a:pt x="f206" y="f7"/>
                    </a:lnTo>
                    <a:lnTo>
                      <a:pt x="f207" y="f7"/>
                    </a:lnTo>
                    <a:lnTo>
                      <a:pt x="f6" y="f5"/>
                    </a:lnTo>
                    <a:lnTo>
                      <a:pt x="f8" y="f5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7" name="Freeform 100"/>
              <p:cNvSpPr/>
              <p:nvPr/>
            </p:nvSpPr>
            <p:spPr>
              <a:xfrm>
                <a:off x="6719889" y="190606"/>
                <a:ext cx="1259211" cy="200882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01"/>
                  <a:gd name="f7" fmla="val 1272"/>
                  <a:gd name="f8" fmla="val 750"/>
                  <a:gd name="f9" fmla="val 760"/>
                  <a:gd name="f10" fmla="val 683"/>
                  <a:gd name="f11" fmla="val 720"/>
                  <a:gd name="f12" fmla="val 700"/>
                  <a:gd name="f13" fmla="val 672"/>
                  <a:gd name="f14" fmla="val 658"/>
                  <a:gd name="f15" fmla="val 616"/>
                  <a:gd name="f16" fmla="val 590"/>
                  <a:gd name="f17" fmla="val 576"/>
                  <a:gd name="f18" fmla="val 582"/>
                  <a:gd name="f19" fmla="val 520"/>
                  <a:gd name="f20" fmla="val 624"/>
                  <a:gd name="f21" fmla="val 472"/>
                  <a:gd name="f22" fmla="val 557"/>
                  <a:gd name="f23" fmla="val 408"/>
                  <a:gd name="f24" fmla="val 506"/>
                  <a:gd name="f25" fmla="val 312"/>
                  <a:gd name="f26" fmla="val 523"/>
                  <a:gd name="f27" fmla="val 256"/>
                  <a:gd name="f28" fmla="val 481"/>
                  <a:gd name="f29" fmla="val 216"/>
                  <a:gd name="f30" fmla="val 439"/>
                  <a:gd name="f31" fmla="val 200"/>
                  <a:gd name="f32" fmla="val 413"/>
                  <a:gd name="f33" fmla="val 136"/>
                  <a:gd name="f34" fmla="val 422"/>
                  <a:gd name="f35" fmla="val 88"/>
                  <a:gd name="f36" fmla="val 430"/>
                  <a:gd name="f37" fmla="val 72"/>
                  <a:gd name="f38" fmla="val 32"/>
                  <a:gd name="f39" fmla="val 346"/>
                  <a:gd name="f40" fmla="val 295"/>
                  <a:gd name="f41" fmla="val 262"/>
                  <a:gd name="f42" fmla="val 40"/>
                  <a:gd name="f43" fmla="val 112"/>
                  <a:gd name="f44" fmla="val 245"/>
                  <a:gd name="f45" fmla="val 184"/>
                  <a:gd name="f46" fmla="val 186"/>
                  <a:gd name="f47" fmla="val 168"/>
                  <a:gd name="f48" fmla="val 144"/>
                  <a:gd name="f49" fmla="val 43"/>
                  <a:gd name="f50" fmla="val 160"/>
                  <a:gd name="f51" fmla="val 51"/>
                  <a:gd name="f52" fmla="val 177"/>
                  <a:gd name="f53" fmla="val 296"/>
                  <a:gd name="f54" fmla="val 336"/>
                  <a:gd name="f55" fmla="val 220"/>
                  <a:gd name="f56" fmla="val 368"/>
                  <a:gd name="f57" fmla="val 416"/>
                  <a:gd name="f58" fmla="val 228"/>
                  <a:gd name="f59" fmla="val 464"/>
                  <a:gd name="f60" fmla="val 504"/>
                  <a:gd name="f61" fmla="val 552"/>
                  <a:gd name="f62" fmla="val 560"/>
                  <a:gd name="f63" fmla="val 329"/>
                  <a:gd name="f64" fmla="val 354"/>
                  <a:gd name="f65" fmla="val 584"/>
                  <a:gd name="f66" fmla="val 600"/>
                  <a:gd name="f67" fmla="val 363"/>
                  <a:gd name="f68" fmla="val 632"/>
                  <a:gd name="f69" fmla="val 321"/>
                  <a:gd name="f70" fmla="val 696"/>
                  <a:gd name="f71" fmla="val 236"/>
                  <a:gd name="f72" fmla="val 832"/>
                  <a:gd name="f73" fmla="val 203"/>
                  <a:gd name="f74" fmla="val 864"/>
                  <a:gd name="f75" fmla="val 896"/>
                  <a:gd name="f76" fmla="val 936"/>
                  <a:gd name="f77" fmla="val 976"/>
                  <a:gd name="f78" fmla="val 211"/>
                  <a:gd name="f79" fmla="val 1048"/>
                  <a:gd name="f80" fmla="val 1080"/>
                  <a:gd name="f81" fmla="val 1120"/>
                  <a:gd name="f82" fmla="val 1160"/>
                  <a:gd name="f83" fmla="val 253"/>
                  <a:gd name="f84" fmla="val 1192"/>
                  <a:gd name="f85" fmla="val 287"/>
                  <a:gd name="f86" fmla="val 1208"/>
                  <a:gd name="f87" fmla="val 1224"/>
                  <a:gd name="f88" fmla="val 380"/>
                  <a:gd name="f89" fmla="val 1264"/>
                  <a:gd name="f90" fmla="val 405"/>
                  <a:gd name="f91" fmla="val 1248"/>
                  <a:gd name="f92" fmla="val 599"/>
                  <a:gd name="f93" fmla="val 1152"/>
                  <a:gd name="f94" fmla="val 675"/>
                  <a:gd name="f95" fmla="val 1112"/>
                  <a:gd name="f96" fmla="val 1016"/>
                  <a:gd name="f97" fmla="val 944"/>
                  <a:gd name="f98" fmla="val 793"/>
                  <a:gd name="f99" fmla="val 872"/>
                  <a:gd name="f100" fmla="val 808"/>
                  <a:gd name="f101" fmla="+- 0 0 -90"/>
                  <a:gd name="f102" fmla="*/ f3 1 801"/>
                  <a:gd name="f103" fmla="*/ f4 1 1272"/>
                  <a:gd name="f104" fmla="+- f7 0 f5"/>
                  <a:gd name="f105" fmla="+- f6 0 f5"/>
                  <a:gd name="f106" fmla="*/ f101 f0 1"/>
                  <a:gd name="f107" fmla="*/ f105 1 801"/>
                  <a:gd name="f108" fmla="*/ f104 1 1272"/>
                  <a:gd name="f109" fmla="*/ 683 f105 1"/>
                  <a:gd name="f110" fmla="*/ 720 f104 1"/>
                  <a:gd name="f111" fmla="*/ 658 f105 1"/>
                  <a:gd name="f112" fmla="*/ 616 f104 1"/>
                  <a:gd name="f113" fmla="*/ 582 f105 1"/>
                  <a:gd name="f114" fmla="*/ 520 f104 1"/>
                  <a:gd name="f115" fmla="*/ 557 f105 1"/>
                  <a:gd name="f116" fmla="*/ 408 f104 1"/>
                  <a:gd name="f117" fmla="*/ 523 f105 1"/>
                  <a:gd name="f118" fmla="*/ 256 f104 1"/>
                  <a:gd name="f119" fmla="*/ 439 f105 1"/>
                  <a:gd name="f120" fmla="*/ 200 f104 1"/>
                  <a:gd name="f121" fmla="*/ 422 f105 1"/>
                  <a:gd name="f122" fmla="*/ 88 f104 1"/>
                  <a:gd name="f123" fmla="*/ 413 f105 1"/>
                  <a:gd name="f124" fmla="*/ 32 f104 1"/>
                  <a:gd name="f125" fmla="*/ 295 f105 1"/>
                  <a:gd name="f126" fmla="*/ 0 f104 1"/>
                  <a:gd name="f127" fmla="*/ 262 f105 1"/>
                  <a:gd name="f128" fmla="*/ 112 f104 1"/>
                  <a:gd name="f129" fmla="*/ 186 f105 1"/>
                  <a:gd name="f130" fmla="*/ 168 f104 1"/>
                  <a:gd name="f131" fmla="*/ 43 f105 1"/>
                  <a:gd name="f132" fmla="*/ 136 f104 1"/>
                  <a:gd name="f133" fmla="*/ 51 f105 1"/>
                  <a:gd name="f134" fmla="*/ 216 f104 1"/>
                  <a:gd name="f135" fmla="*/ 177 f105 1"/>
                  <a:gd name="f136" fmla="*/ 296 f104 1"/>
                  <a:gd name="f137" fmla="*/ 220 f105 1"/>
                  <a:gd name="f138" fmla="*/ 368 f104 1"/>
                  <a:gd name="f139" fmla="*/ 228 f105 1"/>
                  <a:gd name="f140" fmla="*/ 464 f104 1"/>
                  <a:gd name="f141" fmla="*/ 552 f104 1"/>
                  <a:gd name="f142" fmla="*/ 329 f105 1"/>
                  <a:gd name="f143" fmla="*/ 576 f104 1"/>
                  <a:gd name="f144" fmla="*/ 354 f105 1"/>
                  <a:gd name="f145" fmla="*/ 600 f104 1"/>
                  <a:gd name="f146" fmla="*/ 632 f104 1"/>
                  <a:gd name="f147" fmla="*/ 236 f105 1"/>
                  <a:gd name="f148" fmla="*/ 832 f104 1"/>
                  <a:gd name="f149" fmla="*/ 896 f104 1"/>
                  <a:gd name="f150" fmla="*/ 976 f104 1"/>
                  <a:gd name="f151" fmla="*/ 1080 f104 1"/>
                  <a:gd name="f152" fmla="*/ 1160 f104 1"/>
                  <a:gd name="f153" fmla="*/ 287 f105 1"/>
                  <a:gd name="f154" fmla="*/ 1208 f104 1"/>
                  <a:gd name="f155" fmla="*/ 312 f105 1"/>
                  <a:gd name="f156" fmla="*/ 1272 f104 1"/>
                  <a:gd name="f157" fmla="*/ 380 f105 1"/>
                  <a:gd name="f158" fmla="*/ 1264 f104 1"/>
                  <a:gd name="f159" fmla="*/ 506 f105 1"/>
                  <a:gd name="f160" fmla="*/ 1192 f104 1"/>
                  <a:gd name="f161" fmla="*/ 675 f105 1"/>
                  <a:gd name="f162" fmla="*/ 1112 f104 1"/>
                  <a:gd name="f163" fmla="*/ 750 f105 1"/>
                  <a:gd name="f164" fmla="*/ 944 f104 1"/>
                  <a:gd name="f165" fmla="*/ 801 f105 1"/>
                  <a:gd name="f166" fmla="*/ 808 f104 1"/>
                  <a:gd name="f167" fmla="*/ 0 f105 1"/>
                  <a:gd name="f168" fmla="*/ f106 1 f2"/>
                  <a:gd name="f169" fmla="*/ f109 1 801"/>
                  <a:gd name="f170" fmla="*/ f110 1 1272"/>
                  <a:gd name="f171" fmla="*/ f111 1 801"/>
                  <a:gd name="f172" fmla="*/ f112 1 1272"/>
                  <a:gd name="f173" fmla="*/ f113 1 801"/>
                  <a:gd name="f174" fmla="*/ f114 1 1272"/>
                  <a:gd name="f175" fmla="*/ f115 1 801"/>
                  <a:gd name="f176" fmla="*/ f116 1 1272"/>
                  <a:gd name="f177" fmla="*/ f117 1 801"/>
                  <a:gd name="f178" fmla="*/ f118 1 1272"/>
                  <a:gd name="f179" fmla="*/ f119 1 801"/>
                  <a:gd name="f180" fmla="*/ f120 1 1272"/>
                  <a:gd name="f181" fmla="*/ f121 1 801"/>
                  <a:gd name="f182" fmla="*/ f122 1 1272"/>
                  <a:gd name="f183" fmla="*/ f123 1 801"/>
                  <a:gd name="f184" fmla="*/ f124 1 1272"/>
                  <a:gd name="f185" fmla="*/ f125 1 801"/>
                  <a:gd name="f186" fmla="*/ f126 1 1272"/>
                  <a:gd name="f187" fmla="*/ f127 1 801"/>
                  <a:gd name="f188" fmla="*/ f128 1 1272"/>
                  <a:gd name="f189" fmla="*/ f129 1 801"/>
                  <a:gd name="f190" fmla="*/ f130 1 1272"/>
                  <a:gd name="f191" fmla="*/ f131 1 801"/>
                  <a:gd name="f192" fmla="*/ f132 1 1272"/>
                  <a:gd name="f193" fmla="*/ f133 1 801"/>
                  <a:gd name="f194" fmla="*/ f134 1 1272"/>
                  <a:gd name="f195" fmla="*/ f135 1 801"/>
                  <a:gd name="f196" fmla="*/ f136 1 1272"/>
                  <a:gd name="f197" fmla="*/ f137 1 801"/>
                  <a:gd name="f198" fmla="*/ f138 1 1272"/>
                  <a:gd name="f199" fmla="*/ f139 1 801"/>
                  <a:gd name="f200" fmla="*/ f140 1 1272"/>
                  <a:gd name="f201" fmla="*/ f141 1 1272"/>
                  <a:gd name="f202" fmla="*/ f142 1 801"/>
                  <a:gd name="f203" fmla="*/ f143 1 1272"/>
                  <a:gd name="f204" fmla="*/ f144 1 801"/>
                  <a:gd name="f205" fmla="*/ f145 1 1272"/>
                  <a:gd name="f206" fmla="*/ f146 1 1272"/>
                  <a:gd name="f207" fmla="*/ f147 1 801"/>
                  <a:gd name="f208" fmla="*/ f148 1 1272"/>
                  <a:gd name="f209" fmla="*/ f149 1 1272"/>
                  <a:gd name="f210" fmla="*/ f150 1 1272"/>
                  <a:gd name="f211" fmla="*/ f151 1 1272"/>
                  <a:gd name="f212" fmla="*/ f152 1 1272"/>
                  <a:gd name="f213" fmla="*/ f153 1 801"/>
                  <a:gd name="f214" fmla="*/ f154 1 1272"/>
                  <a:gd name="f215" fmla="*/ f155 1 801"/>
                  <a:gd name="f216" fmla="*/ f156 1 1272"/>
                  <a:gd name="f217" fmla="*/ f157 1 801"/>
                  <a:gd name="f218" fmla="*/ f158 1 1272"/>
                  <a:gd name="f219" fmla="*/ f159 1 801"/>
                  <a:gd name="f220" fmla="*/ f160 1 1272"/>
                  <a:gd name="f221" fmla="*/ f161 1 801"/>
                  <a:gd name="f222" fmla="*/ f162 1 1272"/>
                  <a:gd name="f223" fmla="*/ f163 1 801"/>
                  <a:gd name="f224" fmla="*/ f164 1 1272"/>
                  <a:gd name="f225" fmla="*/ f165 1 801"/>
                  <a:gd name="f226" fmla="*/ f166 1 1272"/>
                  <a:gd name="f227" fmla="*/ f167 1 801"/>
                  <a:gd name="f228" fmla="+- f168 0 f1"/>
                  <a:gd name="f229" fmla="*/ f169 1 f107"/>
                  <a:gd name="f230" fmla="*/ f170 1 f108"/>
                  <a:gd name="f231" fmla="*/ f171 1 f107"/>
                  <a:gd name="f232" fmla="*/ f172 1 f108"/>
                  <a:gd name="f233" fmla="*/ f173 1 f107"/>
                  <a:gd name="f234" fmla="*/ f174 1 f108"/>
                  <a:gd name="f235" fmla="*/ f175 1 f107"/>
                  <a:gd name="f236" fmla="*/ f176 1 f108"/>
                  <a:gd name="f237" fmla="*/ f177 1 f107"/>
                  <a:gd name="f238" fmla="*/ f178 1 f108"/>
                  <a:gd name="f239" fmla="*/ f179 1 f107"/>
                  <a:gd name="f240" fmla="*/ f180 1 f108"/>
                  <a:gd name="f241" fmla="*/ f181 1 f107"/>
                  <a:gd name="f242" fmla="*/ f182 1 f108"/>
                  <a:gd name="f243" fmla="*/ f183 1 f107"/>
                  <a:gd name="f244" fmla="*/ f184 1 f108"/>
                  <a:gd name="f245" fmla="*/ f185 1 f107"/>
                  <a:gd name="f246" fmla="*/ f186 1 f108"/>
                  <a:gd name="f247" fmla="*/ f187 1 f107"/>
                  <a:gd name="f248" fmla="*/ f188 1 f108"/>
                  <a:gd name="f249" fmla="*/ f189 1 f107"/>
                  <a:gd name="f250" fmla="*/ f190 1 f108"/>
                  <a:gd name="f251" fmla="*/ f191 1 f107"/>
                  <a:gd name="f252" fmla="*/ f192 1 f108"/>
                  <a:gd name="f253" fmla="*/ f193 1 f107"/>
                  <a:gd name="f254" fmla="*/ f194 1 f108"/>
                  <a:gd name="f255" fmla="*/ f195 1 f107"/>
                  <a:gd name="f256" fmla="*/ f196 1 f108"/>
                  <a:gd name="f257" fmla="*/ f197 1 f107"/>
                  <a:gd name="f258" fmla="*/ f198 1 f108"/>
                  <a:gd name="f259" fmla="*/ f199 1 f107"/>
                  <a:gd name="f260" fmla="*/ f200 1 f108"/>
                  <a:gd name="f261" fmla="*/ f201 1 f108"/>
                  <a:gd name="f262" fmla="*/ f202 1 f107"/>
                  <a:gd name="f263" fmla="*/ f203 1 f108"/>
                  <a:gd name="f264" fmla="*/ f204 1 f107"/>
                  <a:gd name="f265" fmla="*/ f205 1 f108"/>
                  <a:gd name="f266" fmla="*/ f206 1 f108"/>
                  <a:gd name="f267" fmla="*/ f207 1 f107"/>
                  <a:gd name="f268" fmla="*/ f208 1 f108"/>
                  <a:gd name="f269" fmla="*/ f209 1 f108"/>
                  <a:gd name="f270" fmla="*/ f210 1 f108"/>
                  <a:gd name="f271" fmla="*/ f211 1 f108"/>
                  <a:gd name="f272" fmla="*/ f212 1 f108"/>
                  <a:gd name="f273" fmla="*/ f213 1 f107"/>
                  <a:gd name="f274" fmla="*/ f214 1 f108"/>
                  <a:gd name="f275" fmla="*/ f215 1 f107"/>
                  <a:gd name="f276" fmla="*/ f216 1 f108"/>
                  <a:gd name="f277" fmla="*/ f217 1 f107"/>
                  <a:gd name="f278" fmla="*/ f218 1 f108"/>
                  <a:gd name="f279" fmla="*/ f219 1 f107"/>
                  <a:gd name="f280" fmla="*/ f220 1 f108"/>
                  <a:gd name="f281" fmla="*/ f221 1 f107"/>
                  <a:gd name="f282" fmla="*/ f222 1 f108"/>
                  <a:gd name="f283" fmla="*/ f223 1 f107"/>
                  <a:gd name="f284" fmla="*/ f224 1 f108"/>
                  <a:gd name="f285" fmla="*/ f225 1 f107"/>
                  <a:gd name="f286" fmla="*/ f226 1 f108"/>
                  <a:gd name="f287" fmla="*/ f227 1 f107"/>
                  <a:gd name="f288" fmla="*/ f287 f102 1"/>
                  <a:gd name="f289" fmla="*/ f285 f102 1"/>
                  <a:gd name="f290" fmla="*/ f276 f103 1"/>
                  <a:gd name="f291" fmla="*/ f246 f103 1"/>
                  <a:gd name="f292" fmla="*/ f229 f102 1"/>
                  <a:gd name="f293" fmla="*/ f230 f103 1"/>
                  <a:gd name="f294" fmla="*/ f231 f102 1"/>
                  <a:gd name="f295" fmla="*/ f232 f103 1"/>
                  <a:gd name="f296" fmla="*/ f233 f102 1"/>
                  <a:gd name="f297" fmla="*/ f234 f103 1"/>
                  <a:gd name="f298" fmla="*/ f235 f102 1"/>
                  <a:gd name="f299" fmla="*/ f236 f103 1"/>
                  <a:gd name="f300" fmla="*/ f237 f102 1"/>
                  <a:gd name="f301" fmla="*/ f238 f103 1"/>
                  <a:gd name="f302" fmla="*/ f239 f102 1"/>
                  <a:gd name="f303" fmla="*/ f240 f103 1"/>
                  <a:gd name="f304" fmla="*/ f241 f102 1"/>
                  <a:gd name="f305" fmla="*/ f242 f103 1"/>
                  <a:gd name="f306" fmla="*/ f243 f102 1"/>
                  <a:gd name="f307" fmla="*/ f244 f103 1"/>
                  <a:gd name="f308" fmla="*/ f245 f102 1"/>
                  <a:gd name="f309" fmla="*/ f247 f102 1"/>
                  <a:gd name="f310" fmla="*/ f248 f103 1"/>
                  <a:gd name="f311" fmla="*/ f249 f102 1"/>
                  <a:gd name="f312" fmla="*/ f250 f103 1"/>
                  <a:gd name="f313" fmla="*/ f251 f102 1"/>
                  <a:gd name="f314" fmla="*/ f252 f103 1"/>
                  <a:gd name="f315" fmla="*/ f253 f102 1"/>
                  <a:gd name="f316" fmla="*/ f254 f103 1"/>
                  <a:gd name="f317" fmla="*/ f255 f102 1"/>
                  <a:gd name="f318" fmla="*/ f256 f103 1"/>
                  <a:gd name="f319" fmla="*/ f257 f102 1"/>
                  <a:gd name="f320" fmla="*/ f258 f103 1"/>
                  <a:gd name="f321" fmla="*/ f259 f102 1"/>
                  <a:gd name="f322" fmla="*/ f260 f103 1"/>
                  <a:gd name="f323" fmla="*/ f261 f103 1"/>
                  <a:gd name="f324" fmla="*/ f262 f102 1"/>
                  <a:gd name="f325" fmla="*/ f263 f103 1"/>
                  <a:gd name="f326" fmla="*/ f264 f102 1"/>
                  <a:gd name="f327" fmla="*/ f265 f103 1"/>
                  <a:gd name="f328" fmla="*/ f266 f103 1"/>
                  <a:gd name="f329" fmla="*/ f267 f102 1"/>
                  <a:gd name="f330" fmla="*/ f268 f103 1"/>
                  <a:gd name="f331" fmla="*/ f269 f103 1"/>
                  <a:gd name="f332" fmla="*/ f270 f103 1"/>
                  <a:gd name="f333" fmla="*/ f271 f103 1"/>
                  <a:gd name="f334" fmla="*/ f272 f103 1"/>
                  <a:gd name="f335" fmla="*/ f273 f102 1"/>
                  <a:gd name="f336" fmla="*/ f274 f103 1"/>
                  <a:gd name="f337" fmla="*/ f275 f102 1"/>
                  <a:gd name="f338" fmla="*/ f277 f102 1"/>
                  <a:gd name="f339" fmla="*/ f278 f103 1"/>
                  <a:gd name="f340" fmla="*/ f279 f102 1"/>
                  <a:gd name="f341" fmla="*/ f280 f103 1"/>
                  <a:gd name="f342" fmla="*/ f281 f102 1"/>
                  <a:gd name="f343" fmla="*/ f282 f103 1"/>
                  <a:gd name="f344" fmla="*/ f283 f102 1"/>
                  <a:gd name="f345" fmla="*/ f284 f103 1"/>
                  <a:gd name="f346" fmla="*/ f286 f10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28">
                    <a:pos x="f292" y="f293"/>
                  </a:cxn>
                  <a:cxn ang="f228">
                    <a:pos x="f294" y="f295"/>
                  </a:cxn>
                  <a:cxn ang="f228">
                    <a:pos x="f296" y="f297"/>
                  </a:cxn>
                  <a:cxn ang="f228">
                    <a:pos x="f298" y="f299"/>
                  </a:cxn>
                  <a:cxn ang="f228">
                    <a:pos x="f300" y="f301"/>
                  </a:cxn>
                  <a:cxn ang="f228">
                    <a:pos x="f302" y="f303"/>
                  </a:cxn>
                  <a:cxn ang="f228">
                    <a:pos x="f304" y="f305"/>
                  </a:cxn>
                  <a:cxn ang="f228">
                    <a:pos x="f306" y="f307"/>
                  </a:cxn>
                  <a:cxn ang="f228">
                    <a:pos x="f308" y="f291"/>
                  </a:cxn>
                  <a:cxn ang="f228">
                    <a:pos x="f309" y="f310"/>
                  </a:cxn>
                  <a:cxn ang="f228">
                    <a:pos x="f311" y="f312"/>
                  </a:cxn>
                  <a:cxn ang="f228">
                    <a:pos x="f313" y="f314"/>
                  </a:cxn>
                  <a:cxn ang="f228">
                    <a:pos x="f315" y="f316"/>
                  </a:cxn>
                  <a:cxn ang="f228">
                    <a:pos x="f317" y="f318"/>
                  </a:cxn>
                  <a:cxn ang="f228">
                    <a:pos x="f319" y="f320"/>
                  </a:cxn>
                  <a:cxn ang="f228">
                    <a:pos x="f321" y="f322"/>
                  </a:cxn>
                  <a:cxn ang="f228">
                    <a:pos x="f309" y="f323"/>
                  </a:cxn>
                  <a:cxn ang="f228">
                    <a:pos x="f324" y="f325"/>
                  </a:cxn>
                  <a:cxn ang="f228">
                    <a:pos x="f326" y="f327"/>
                  </a:cxn>
                  <a:cxn ang="f228">
                    <a:pos x="f326" y="f328"/>
                  </a:cxn>
                  <a:cxn ang="f228">
                    <a:pos x="f329" y="f330"/>
                  </a:cxn>
                  <a:cxn ang="f228">
                    <a:pos x="f317" y="f331"/>
                  </a:cxn>
                  <a:cxn ang="f228">
                    <a:pos x="f311" y="f332"/>
                  </a:cxn>
                  <a:cxn ang="f228">
                    <a:pos x="f321" y="f333"/>
                  </a:cxn>
                  <a:cxn ang="f228">
                    <a:pos x="f329" y="f334"/>
                  </a:cxn>
                  <a:cxn ang="f228">
                    <a:pos x="f335" y="f336"/>
                  </a:cxn>
                  <a:cxn ang="f228">
                    <a:pos x="f337" y="f290"/>
                  </a:cxn>
                  <a:cxn ang="f228">
                    <a:pos x="f338" y="f339"/>
                  </a:cxn>
                  <a:cxn ang="f228">
                    <a:pos x="f340" y="f341"/>
                  </a:cxn>
                  <a:cxn ang="f228">
                    <a:pos x="f342" y="f343"/>
                  </a:cxn>
                  <a:cxn ang="f228">
                    <a:pos x="f344" y="f345"/>
                  </a:cxn>
                  <a:cxn ang="f228">
                    <a:pos x="f289" y="f346"/>
                  </a:cxn>
                </a:cxnLst>
                <a:rect l="f288" t="f291" r="f289" b="f290"/>
                <a:pathLst>
                  <a:path w="801" h="127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2" y="f38"/>
                    </a:lnTo>
                    <a:lnTo>
                      <a:pt x="f39" y="f5"/>
                    </a:lnTo>
                    <a:lnTo>
                      <a:pt x="f40" y="f5"/>
                    </a:lnTo>
                    <a:lnTo>
                      <a:pt x="f41" y="f42"/>
                    </a:lnTo>
                    <a:lnTo>
                      <a:pt x="f41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5"/>
                    </a:lnTo>
                    <a:lnTo>
                      <a:pt x="f49" y="f33"/>
                    </a:lnTo>
                    <a:lnTo>
                      <a:pt x="f5" y="f50"/>
                    </a:lnTo>
                    <a:lnTo>
                      <a:pt x="f51" y="f29"/>
                    </a:lnTo>
                    <a:lnTo>
                      <a:pt x="f48" y="f27"/>
                    </a:lnTo>
                    <a:lnTo>
                      <a:pt x="f52" y="f53"/>
                    </a:lnTo>
                    <a:lnTo>
                      <a:pt x="f52" y="f54"/>
                    </a:lnTo>
                    <a:lnTo>
                      <a:pt x="f55" y="f56"/>
                    </a:lnTo>
                    <a:lnTo>
                      <a:pt x="f55" y="f57"/>
                    </a:lnTo>
                    <a:lnTo>
                      <a:pt x="f58" y="f59"/>
                    </a:lnTo>
                    <a:lnTo>
                      <a:pt x="f44" y="f60"/>
                    </a:lnTo>
                    <a:lnTo>
                      <a:pt x="f41" y="f61"/>
                    </a:lnTo>
                    <a:lnTo>
                      <a:pt x="f40" y="f62"/>
                    </a:lnTo>
                    <a:lnTo>
                      <a:pt x="f63" y="f17"/>
                    </a:lnTo>
                    <a:lnTo>
                      <a:pt x="f64" y="f65"/>
                    </a:lnTo>
                    <a:lnTo>
                      <a:pt x="f64" y="f66"/>
                    </a:lnTo>
                    <a:lnTo>
                      <a:pt x="f67" y="f15"/>
                    </a:lnTo>
                    <a:lnTo>
                      <a:pt x="f64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52" y="f75"/>
                    </a:lnTo>
                    <a:lnTo>
                      <a:pt x="f52" y="f76"/>
                    </a:lnTo>
                    <a:lnTo>
                      <a:pt x="f46" y="f77"/>
                    </a:lnTo>
                    <a:lnTo>
                      <a:pt x="f78" y="f79"/>
                    </a:lnTo>
                    <a:lnTo>
                      <a:pt x="f58" y="f80"/>
                    </a:lnTo>
                    <a:lnTo>
                      <a:pt x="f58" y="f81"/>
                    </a:lnTo>
                    <a:lnTo>
                      <a:pt x="f7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69" y="f87"/>
                    </a:lnTo>
                    <a:lnTo>
                      <a:pt x="f25" y="f7"/>
                    </a:lnTo>
                    <a:lnTo>
                      <a:pt x="f67" y="f7"/>
                    </a:lnTo>
                    <a:lnTo>
                      <a:pt x="f88" y="f89"/>
                    </a:lnTo>
                    <a:lnTo>
                      <a:pt x="f90" y="f91"/>
                    </a:lnTo>
                    <a:lnTo>
                      <a:pt x="f24" y="f84"/>
                    </a:lnTo>
                    <a:lnTo>
                      <a:pt x="f92" y="f93"/>
                    </a:lnTo>
                    <a:lnTo>
                      <a:pt x="f94" y="f95"/>
                    </a:lnTo>
                    <a:lnTo>
                      <a:pt x="f12" y="f96"/>
                    </a:lnTo>
                    <a:lnTo>
                      <a:pt x="f8" y="f97"/>
                    </a:lnTo>
                    <a:lnTo>
                      <a:pt x="f98" y="f99"/>
                    </a:lnTo>
                    <a:lnTo>
                      <a:pt x="f6" y="f100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8" name="Freeform 101"/>
              <p:cNvSpPr/>
              <p:nvPr/>
            </p:nvSpPr>
            <p:spPr>
              <a:xfrm>
                <a:off x="6045482" y="468565"/>
                <a:ext cx="1086279" cy="267843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91"/>
                  <a:gd name="f7" fmla="val 1696"/>
                  <a:gd name="f8" fmla="val 429"/>
                  <a:gd name="f9" fmla="val 88"/>
                  <a:gd name="f10" fmla="val 354"/>
                  <a:gd name="f11" fmla="val 72"/>
                  <a:gd name="f12" fmla="val 337"/>
                  <a:gd name="f13" fmla="val 128"/>
                  <a:gd name="f14" fmla="val 295"/>
                  <a:gd name="f15" fmla="val 261"/>
                  <a:gd name="f16" fmla="val 168"/>
                  <a:gd name="f17" fmla="val 216"/>
                  <a:gd name="f18" fmla="val 269"/>
                  <a:gd name="f19" fmla="val 256"/>
                  <a:gd name="f20" fmla="val 210"/>
                  <a:gd name="f21" fmla="val 312"/>
                  <a:gd name="f22" fmla="val 376"/>
                  <a:gd name="f23" fmla="val 400"/>
                  <a:gd name="f24" fmla="val 496"/>
                  <a:gd name="f25" fmla="val 118"/>
                  <a:gd name="f26" fmla="val 576"/>
                  <a:gd name="f27" fmla="val 160"/>
                  <a:gd name="f28" fmla="val 600"/>
                  <a:gd name="f29" fmla="val 143"/>
                  <a:gd name="f30" fmla="val 656"/>
                  <a:gd name="f31" fmla="val 67"/>
                  <a:gd name="f32" fmla="val 664"/>
                  <a:gd name="f33" fmla="val 33"/>
                  <a:gd name="f34" fmla="val 736"/>
                  <a:gd name="f35" fmla="val 50"/>
                  <a:gd name="f36" fmla="val 856"/>
                  <a:gd name="f37" fmla="val 936"/>
                  <a:gd name="f38" fmla="val 92"/>
                  <a:gd name="f39" fmla="val 976"/>
                  <a:gd name="f40" fmla="val 1016"/>
                  <a:gd name="f41" fmla="val 1056"/>
                  <a:gd name="f42" fmla="val 1144"/>
                  <a:gd name="f43" fmla="val 1176"/>
                  <a:gd name="f44" fmla="val 17"/>
                  <a:gd name="f45" fmla="val 1272"/>
                  <a:gd name="f46" fmla="val 1280"/>
                  <a:gd name="f47" fmla="val 8"/>
                  <a:gd name="f48" fmla="val 1328"/>
                  <a:gd name="f49" fmla="val 1352"/>
                  <a:gd name="f50" fmla="val 42"/>
                  <a:gd name="f51" fmla="val 1376"/>
                  <a:gd name="f52" fmla="val 1440"/>
                  <a:gd name="f53" fmla="val 84"/>
                  <a:gd name="f54" fmla="val 1504"/>
                  <a:gd name="f55" fmla="val 109"/>
                  <a:gd name="f56" fmla="val 1536"/>
                  <a:gd name="f57" fmla="val 1568"/>
                  <a:gd name="f58" fmla="val 1592"/>
                  <a:gd name="f59" fmla="val 1616"/>
                  <a:gd name="f60" fmla="val 126"/>
                  <a:gd name="f61" fmla="val 1632"/>
                  <a:gd name="f62" fmla="val 135"/>
                  <a:gd name="f63" fmla="val 1664"/>
                  <a:gd name="f64" fmla="val 202"/>
                  <a:gd name="f65" fmla="val 236"/>
                  <a:gd name="f66" fmla="val 1680"/>
                  <a:gd name="f67" fmla="val 244"/>
                  <a:gd name="f68" fmla="val 1648"/>
                  <a:gd name="f69" fmla="val 286"/>
                  <a:gd name="f70" fmla="val 1600"/>
                  <a:gd name="f71" fmla="val 1608"/>
                  <a:gd name="f72" fmla="val 387"/>
                  <a:gd name="f73" fmla="val 1472"/>
                  <a:gd name="f74" fmla="val 396"/>
                  <a:gd name="f75" fmla="val 1408"/>
                  <a:gd name="f76" fmla="val 1368"/>
                  <a:gd name="f77" fmla="val 1336"/>
                  <a:gd name="f78" fmla="val 404"/>
                  <a:gd name="f79" fmla="val 1296"/>
                  <a:gd name="f80" fmla="val 421"/>
                  <a:gd name="f81" fmla="val 472"/>
                  <a:gd name="f82" fmla="val 1240"/>
                  <a:gd name="f83" fmla="val 497"/>
                  <a:gd name="f84" fmla="val 1224"/>
                  <a:gd name="f85" fmla="val 1192"/>
                  <a:gd name="f86" fmla="val 505"/>
                  <a:gd name="f87" fmla="val 1168"/>
                  <a:gd name="f88" fmla="val 522"/>
                  <a:gd name="f89" fmla="val 480"/>
                  <a:gd name="f90" fmla="val 1088"/>
                  <a:gd name="f91" fmla="val 413"/>
                  <a:gd name="f92" fmla="val 1048"/>
                  <a:gd name="f93" fmla="val 1040"/>
                  <a:gd name="f94" fmla="val 1024"/>
                  <a:gd name="f95" fmla="val 984"/>
                  <a:gd name="f96" fmla="val 379"/>
                  <a:gd name="f97" fmla="val 904"/>
                  <a:gd name="f98" fmla="val 832"/>
                  <a:gd name="f99" fmla="val 760"/>
                  <a:gd name="f100" fmla="val 704"/>
                  <a:gd name="f101" fmla="val 539"/>
                  <a:gd name="f102" fmla="val 648"/>
                  <a:gd name="f103" fmla="val 556"/>
                  <a:gd name="f104" fmla="val 624"/>
                  <a:gd name="f105" fmla="val 564"/>
                  <a:gd name="f106" fmla="val 584"/>
                  <a:gd name="f107" fmla="val 581"/>
                  <a:gd name="f108" fmla="val 560"/>
                  <a:gd name="f109" fmla="val 536"/>
                  <a:gd name="f110" fmla="val 573"/>
                  <a:gd name="f111" fmla="val 464"/>
                  <a:gd name="f112" fmla="val 606"/>
                  <a:gd name="f113" fmla="val 424"/>
                  <a:gd name="f114" fmla="val 615"/>
                  <a:gd name="f115" fmla="val 384"/>
                  <a:gd name="f116" fmla="val 682"/>
                  <a:gd name="f117" fmla="val 674"/>
                  <a:gd name="f118" fmla="val 328"/>
                  <a:gd name="f119" fmla="val 657"/>
                  <a:gd name="f120" fmla="val 288"/>
                  <a:gd name="f121" fmla="val 649"/>
                  <a:gd name="f122" fmla="val 240"/>
                  <a:gd name="f123" fmla="val 192"/>
                  <a:gd name="f124" fmla="val 120"/>
                  <a:gd name="f125" fmla="val 80"/>
                  <a:gd name="f126" fmla="val 40"/>
                  <a:gd name="f127" fmla="val 446"/>
                  <a:gd name="f128" fmla="+- 0 0 -90"/>
                  <a:gd name="f129" fmla="*/ f3 1 691"/>
                  <a:gd name="f130" fmla="*/ f4 1 1696"/>
                  <a:gd name="f131" fmla="+- f7 0 f5"/>
                  <a:gd name="f132" fmla="+- f6 0 f5"/>
                  <a:gd name="f133" fmla="*/ f128 f0 1"/>
                  <a:gd name="f134" fmla="*/ f132 1 691"/>
                  <a:gd name="f135" fmla="*/ f131 1 1696"/>
                  <a:gd name="f136" fmla="*/ 354 f132 1"/>
                  <a:gd name="f137" fmla="*/ 72 f131 1"/>
                  <a:gd name="f138" fmla="*/ 295 f132 1"/>
                  <a:gd name="f139" fmla="*/ 128 f131 1"/>
                  <a:gd name="f140" fmla="*/ 261 f132 1"/>
                  <a:gd name="f141" fmla="*/ 216 f131 1"/>
                  <a:gd name="f142" fmla="*/ 210 f132 1"/>
                  <a:gd name="f143" fmla="*/ 312 f131 1"/>
                  <a:gd name="f144" fmla="*/ 168 f132 1"/>
                  <a:gd name="f145" fmla="*/ 400 f131 1"/>
                  <a:gd name="f146" fmla="*/ 118 f132 1"/>
                  <a:gd name="f147" fmla="*/ 576 f131 1"/>
                  <a:gd name="f148" fmla="*/ 143 f132 1"/>
                  <a:gd name="f149" fmla="*/ 656 f131 1"/>
                  <a:gd name="f150" fmla="*/ 33 f132 1"/>
                  <a:gd name="f151" fmla="*/ 736 f131 1"/>
                  <a:gd name="f152" fmla="*/ 50 f132 1"/>
                  <a:gd name="f153" fmla="*/ 936 f131 1"/>
                  <a:gd name="f154" fmla="*/ 92 f132 1"/>
                  <a:gd name="f155" fmla="*/ 1016 f131 1"/>
                  <a:gd name="f156" fmla="*/ 67 f132 1"/>
                  <a:gd name="f157" fmla="*/ 1144 f131 1"/>
                  <a:gd name="f158" fmla="*/ 17 f132 1"/>
                  <a:gd name="f159" fmla="*/ 1272 f131 1"/>
                  <a:gd name="f160" fmla="*/ 8 f132 1"/>
                  <a:gd name="f161" fmla="*/ 1328 f131 1"/>
                  <a:gd name="f162" fmla="*/ 42 f132 1"/>
                  <a:gd name="f163" fmla="*/ 1376 f131 1"/>
                  <a:gd name="f164" fmla="*/ 84 f132 1"/>
                  <a:gd name="f165" fmla="*/ 1504 f131 1"/>
                  <a:gd name="f166" fmla="*/ 1568 f131 1"/>
                  <a:gd name="f167" fmla="*/ 109 f132 1"/>
                  <a:gd name="f168" fmla="*/ 1616 f131 1"/>
                  <a:gd name="f169" fmla="*/ 135 f132 1"/>
                  <a:gd name="f170" fmla="*/ 1664 f131 1"/>
                  <a:gd name="f171" fmla="*/ 202 f132 1"/>
                  <a:gd name="f172" fmla="*/ 1696 f131 1"/>
                  <a:gd name="f173" fmla="*/ 244 f132 1"/>
                  <a:gd name="f174" fmla="*/ 1648 f131 1"/>
                  <a:gd name="f175" fmla="*/ 286 f132 1"/>
                  <a:gd name="f176" fmla="*/ 1600 f131 1"/>
                  <a:gd name="f177" fmla="*/ 387 f132 1"/>
                  <a:gd name="f178" fmla="*/ 1472 f131 1"/>
                  <a:gd name="f179" fmla="*/ 1408 f131 1"/>
                  <a:gd name="f180" fmla="*/ 396 f132 1"/>
                  <a:gd name="f181" fmla="*/ 1336 f131 1"/>
                  <a:gd name="f182" fmla="*/ 421 f132 1"/>
                  <a:gd name="f183" fmla="*/ 497 f132 1"/>
                  <a:gd name="f184" fmla="*/ 1224 f131 1"/>
                  <a:gd name="f185" fmla="*/ 505 f132 1"/>
                  <a:gd name="f186" fmla="*/ 1168 f131 1"/>
                  <a:gd name="f187" fmla="*/ 480 f132 1"/>
                  <a:gd name="f188" fmla="*/ 1088 f131 1"/>
                  <a:gd name="f189" fmla="*/ 1040 f131 1"/>
                  <a:gd name="f190" fmla="*/ 984 f131 1"/>
                  <a:gd name="f191" fmla="*/ 832 f131 1"/>
                  <a:gd name="f192" fmla="*/ 704 f131 1"/>
                  <a:gd name="f193" fmla="*/ 556 f132 1"/>
                  <a:gd name="f194" fmla="*/ 624 f131 1"/>
                  <a:gd name="f195" fmla="*/ 581 f132 1"/>
                  <a:gd name="f196" fmla="*/ 560 f131 1"/>
                  <a:gd name="f197" fmla="*/ 573 f132 1"/>
                  <a:gd name="f198" fmla="*/ 496 f131 1"/>
                  <a:gd name="f199" fmla="*/ 606 f132 1"/>
                  <a:gd name="f200" fmla="*/ 424 f131 1"/>
                  <a:gd name="f201" fmla="*/ 682 f132 1"/>
                  <a:gd name="f202" fmla="*/ 376 f131 1"/>
                  <a:gd name="f203" fmla="*/ 674 f132 1"/>
                  <a:gd name="f204" fmla="*/ 328 f131 1"/>
                  <a:gd name="f205" fmla="*/ 649 f132 1"/>
                  <a:gd name="f206" fmla="*/ 240 f131 1"/>
                  <a:gd name="f207" fmla="*/ 160 f131 1"/>
                  <a:gd name="f208" fmla="*/ 80 f131 1"/>
                  <a:gd name="f209" fmla="*/ 446 f132 1"/>
                  <a:gd name="f210" fmla="*/ 0 f131 1"/>
                  <a:gd name="f211" fmla="*/ 429 f132 1"/>
                  <a:gd name="f212" fmla="*/ 88 f131 1"/>
                  <a:gd name="f213" fmla="*/ 0 f132 1"/>
                  <a:gd name="f214" fmla="*/ 691 f132 1"/>
                  <a:gd name="f215" fmla="*/ f133 1 f2"/>
                  <a:gd name="f216" fmla="*/ f136 1 691"/>
                  <a:gd name="f217" fmla="*/ f137 1 1696"/>
                  <a:gd name="f218" fmla="*/ f138 1 691"/>
                  <a:gd name="f219" fmla="*/ f139 1 1696"/>
                  <a:gd name="f220" fmla="*/ f140 1 691"/>
                  <a:gd name="f221" fmla="*/ f141 1 1696"/>
                  <a:gd name="f222" fmla="*/ f142 1 691"/>
                  <a:gd name="f223" fmla="*/ f143 1 1696"/>
                  <a:gd name="f224" fmla="*/ f144 1 691"/>
                  <a:gd name="f225" fmla="*/ f145 1 1696"/>
                  <a:gd name="f226" fmla="*/ f146 1 691"/>
                  <a:gd name="f227" fmla="*/ f147 1 1696"/>
                  <a:gd name="f228" fmla="*/ f148 1 691"/>
                  <a:gd name="f229" fmla="*/ f149 1 1696"/>
                  <a:gd name="f230" fmla="*/ f150 1 691"/>
                  <a:gd name="f231" fmla="*/ f151 1 1696"/>
                  <a:gd name="f232" fmla="*/ f152 1 691"/>
                  <a:gd name="f233" fmla="*/ f153 1 1696"/>
                  <a:gd name="f234" fmla="*/ f154 1 691"/>
                  <a:gd name="f235" fmla="*/ f155 1 1696"/>
                  <a:gd name="f236" fmla="*/ f156 1 691"/>
                  <a:gd name="f237" fmla="*/ f157 1 1696"/>
                  <a:gd name="f238" fmla="*/ f158 1 691"/>
                  <a:gd name="f239" fmla="*/ f159 1 1696"/>
                  <a:gd name="f240" fmla="*/ f160 1 691"/>
                  <a:gd name="f241" fmla="*/ f161 1 1696"/>
                  <a:gd name="f242" fmla="*/ f162 1 691"/>
                  <a:gd name="f243" fmla="*/ f163 1 1696"/>
                  <a:gd name="f244" fmla="*/ f164 1 691"/>
                  <a:gd name="f245" fmla="*/ f165 1 1696"/>
                  <a:gd name="f246" fmla="*/ f166 1 1696"/>
                  <a:gd name="f247" fmla="*/ f167 1 691"/>
                  <a:gd name="f248" fmla="*/ f168 1 1696"/>
                  <a:gd name="f249" fmla="*/ f169 1 691"/>
                  <a:gd name="f250" fmla="*/ f170 1 1696"/>
                  <a:gd name="f251" fmla="*/ f171 1 691"/>
                  <a:gd name="f252" fmla="*/ f172 1 1696"/>
                  <a:gd name="f253" fmla="*/ f173 1 691"/>
                  <a:gd name="f254" fmla="*/ f174 1 1696"/>
                  <a:gd name="f255" fmla="*/ f175 1 691"/>
                  <a:gd name="f256" fmla="*/ f176 1 1696"/>
                  <a:gd name="f257" fmla="*/ f177 1 691"/>
                  <a:gd name="f258" fmla="*/ f178 1 1696"/>
                  <a:gd name="f259" fmla="*/ f179 1 1696"/>
                  <a:gd name="f260" fmla="*/ f180 1 691"/>
                  <a:gd name="f261" fmla="*/ f181 1 1696"/>
                  <a:gd name="f262" fmla="*/ f182 1 691"/>
                  <a:gd name="f263" fmla="*/ f183 1 691"/>
                  <a:gd name="f264" fmla="*/ f184 1 1696"/>
                  <a:gd name="f265" fmla="*/ f185 1 691"/>
                  <a:gd name="f266" fmla="*/ f186 1 1696"/>
                  <a:gd name="f267" fmla="*/ f187 1 691"/>
                  <a:gd name="f268" fmla="*/ f188 1 1696"/>
                  <a:gd name="f269" fmla="*/ f189 1 1696"/>
                  <a:gd name="f270" fmla="*/ f190 1 1696"/>
                  <a:gd name="f271" fmla="*/ f191 1 1696"/>
                  <a:gd name="f272" fmla="*/ f192 1 1696"/>
                  <a:gd name="f273" fmla="*/ f193 1 691"/>
                  <a:gd name="f274" fmla="*/ f194 1 1696"/>
                  <a:gd name="f275" fmla="*/ f195 1 691"/>
                  <a:gd name="f276" fmla="*/ f196 1 1696"/>
                  <a:gd name="f277" fmla="*/ f197 1 691"/>
                  <a:gd name="f278" fmla="*/ f198 1 1696"/>
                  <a:gd name="f279" fmla="*/ f199 1 691"/>
                  <a:gd name="f280" fmla="*/ f200 1 1696"/>
                  <a:gd name="f281" fmla="*/ f201 1 691"/>
                  <a:gd name="f282" fmla="*/ f202 1 1696"/>
                  <a:gd name="f283" fmla="*/ f203 1 691"/>
                  <a:gd name="f284" fmla="*/ f204 1 1696"/>
                  <a:gd name="f285" fmla="*/ f205 1 691"/>
                  <a:gd name="f286" fmla="*/ f206 1 1696"/>
                  <a:gd name="f287" fmla="*/ f207 1 1696"/>
                  <a:gd name="f288" fmla="*/ f208 1 1696"/>
                  <a:gd name="f289" fmla="*/ f209 1 691"/>
                  <a:gd name="f290" fmla="*/ f210 1 1696"/>
                  <a:gd name="f291" fmla="*/ f211 1 691"/>
                  <a:gd name="f292" fmla="*/ f212 1 1696"/>
                  <a:gd name="f293" fmla="*/ f213 1 691"/>
                  <a:gd name="f294" fmla="*/ f214 1 691"/>
                  <a:gd name="f295" fmla="+- f215 0 f1"/>
                  <a:gd name="f296" fmla="*/ f216 1 f134"/>
                  <a:gd name="f297" fmla="*/ f217 1 f135"/>
                  <a:gd name="f298" fmla="*/ f218 1 f134"/>
                  <a:gd name="f299" fmla="*/ f219 1 f135"/>
                  <a:gd name="f300" fmla="*/ f220 1 f134"/>
                  <a:gd name="f301" fmla="*/ f221 1 f135"/>
                  <a:gd name="f302" fmla="*/ f222 1 f134"/>
                  <a:gd name="f303" fmla="*/ f223 1 f135"/>
                  <a:gd name="f304" fmla="*/ f224 1 f134"/>
                  <a:gd name="f305" fmla="*/ f225 1 f135"/>
                  <a:gd name="f306" fmla="*/ f226 1 f134"/>
                  <a:gd name="f307" fmla="*/ f227 1 f135"/>
                  <a:gd name="f308" fmla="*/ f228 1 f134"/>
                  <a:gd name="f309" fmla="*/ f229 1 f135"/>
                  <a:gd name="f310" fmla="*/ f230 1 f134"/>
                  <a:gd name="f311" fmla="*/ f231 1 f135"/>
                  <a:gd name="f312" fmla="*/ f232 1 f134"/>
                  <a:gd name="f313" fmla="*/ f233 1 f135"/>
                  <a:gd name="f314" fmla="*/ f234 1 f134"/>
                  <a:gd name="f315" fmla="*/ f235 1 f135"/>
                  <a:gd name="f316" fmla="*/ f236 1 f134"/>
                  <a:gd name="f317" fmla="*/ f237 1 f135"/>
                  <a:gd name="f318" fmla="*/ f238 1 f134"/>
                  <a:gd name="f319" fmla="*/ f239 1 f135"/>
                  <a:gd name="f320" fmla="*/ f240 1 f134"/>
                  <a:gd name="f321" fmla="*/ f241 1 f135"/>
                  <a:gd name="f322" fmla="*/ f242 1 f134"/>
                  <a:gd name="f323" fmla="*/ f243 1 f135"/>
                  <a:gd name="f324" fmla="*/ f244 1 f134"/>
                  <a:gd name="f325" fmla="*/ f245 1 f135"/>
                  <a:gd name="f326" fmla="*/ f246 1 f135"/>
                  <a:gd name="f327" fmla="*/ f247 1 f134"/>
                  <a:gd name="f328" fmla="*/ f248 1 f135"/>
                  <a:gd name="f329" fmla="*/ f249 1 f134"/>
                  <a:gd name="f330" fmla="*/ f250 1 f135"/>
                  <a:gd name="f331" fmla="*/ f251 1 f134"/>
                  <a:gd name="f332" fmla="*/ f252 1 f135"/>
                  <a:gd name="f333" fmla="*/ f253 1 f134"/>
                  <a:gd name="f334" fmla="*/ f254 1 f135"/>
                  <a:gd name="f335" fmla="*/ f255 1 f134"/>
                  <a:gd name="f336" fmla="*/ f256 1 f135"/>
                  <a:gd name="f337" fmla="*/ f257 1 f134"/>
                  <a:gd name="f338" fmla="*/ f258 1 f135"/>
                  <a:gd name="f339" fmla="*/ f259 1 f135"/>
                  <a:gd name="f340" fmla="*/ f260 1 f134"/>
                  <a:gd name="f341" fmla="*/ f261 1 f135"/>
                  <a:gd name="f342" fmla="*/ f262 1 f134"/>
                  <a:gd name="f343" fmla="*/ f263 1 f134"/>
                  <a:gd name="f344" fmla="*/ f264 1 f135"/>
                  <a:gd name="f345" fmla="*/ f265 1 f134"/>
                  <a:gd name="f346" fmla="*/ f266 1 f135"/>
                  <a:gd name="f347" fmla="*/ f267 1 f134"/>
                  <a:gd name="f348" fmla="*/ f268 1 f135"/>
                  <a:gd name="f349" fmla="*/ f269 1 f135"/>
                  <a:gd name="f350" fmla="*/ f270 1 f135"/>
                  <a:gd name="f351" fmla="*/ f271 1 f135"/>
                  <a:gd name="f352" fmla="*/ f272 1 f135"/>
                  <a:gd name="f353" fmla="*/ f273 1 f134"/>
                  <a:gd name="f354" fmla="*/ f274 1 f135"/>
                  <a:gd name="f355" fmla="*/ f275 1 f134"/>
                  <a:gd name="f356" fmla="*/ f276 1 f135"/>
                  <a:gd name="f357" fmla="*/ f277 1 f134"/>
                  <a:gd name="f358" fmla="*/ f278 1 f135"/>
                  <a:gd name="f359" fmla="*/ f279 1 f134"/>
                  <a:gd name="f360" fmla="*/ f280 1 f135"/>
                  <a:gd name="f361" fmla="*/ f281 1 f134"/>
                  <a:gd name="f362" fmla="*/ f282 1 f135"/>
                  <a:gd name="f363" fmla="*/ f283 1 f134"/>
                  <a:gd name="f364" fmla="*/ f284 1 f135"/>
                  <a:gd name="f365" fmla="*/ f285 1 f134"/>
                  <a:gd name="f366" fmla="*/ f286 1 f135"/>
                  <a:gd name="f367" fmla="*/ f287 1 f135"/>
                  <a:gd name="f368" fmla="*/ f288 1 f135"/>
                  <a:gd name="f369" fmla="*/ f289 1 f134"/>
                  <a:gd name="f370" fmla="*/ f290 1 f135"/>
                  <a:gd name="f371" fmla="*/ f291 1 f134"/>
                  <a:gd name="f372" fmla="*/ f292 1 f135"/>
                  <a:gd name="f373" fmla="*/ f293 1 f134"/>
                  <a:gd name="f374" fmla="*/ f294 1 f134"/>
                  <a:gd name="f375" fmla="*/ f373 f129 1"/>
                  <a:gd name="f376" fmla="*/ f374 f129 1"/>
                  <a:gd name="f377" fmla="*/ f332 f130 1"/>
                  <a:gd name="f378" fmla="*/ f370 f130 1"/>
                  <a:gd name="f379" fmla="*/ f296 f129 1"/>
                  <a:gd name="f380" fmla="*/ f297 f130 1"/>
                  <a:gd name="f381" fmla="*/ f298 f129 1"/>
                  <a:gd name="f382" fmla="*/ f299 f130 1"/>
                  <a:gd name="f383" fmla="*/ f300 f129 1"/>
                  <a:gd name="f384" fmla="*/ f301 f130 1"/>
                  <a:gd name="f385" fmla="*/ f302 f129 1"/>
                  <a:gd name="f386" fmla="*/ f303 f130 1"/>
                  <a:gd name="f387" fmla="*/ f304 f129 1"/>
                  <a:gd name="f388" fmla="*/ f305 f130 1"/>
                  <a:gd name="f389" fmla="*/ f306 f129 1"/>
                  <a:gd name="f390" fmla="*/ f307 f130 1"/>
                  <a:gd name="f391" fmla="*/ f308 f129 1"/>
                  <a:gd name="f392" fmla="*/ f309 f130 1"/>
                  <a:gd name="f393" fmla="*/ f310 f129 1"/>
                  <a:gd name="f394" fmla="*/ f311 f130 1"/>
                  <a:gd name="f395" fmla="*/ f312 f129 1"/>
                  <a:gd name="f396" fmla="*/ f313 f130 1"/>
                  <a:gd name="f397" fmla="*/ f314 f129 1"/>
                  <a:gd name="f398" fmla="*/ f315 f130 1"/>
                  <a:gd name="f399" fmla="*/ f316 f129 1"/>
                  <a:gd name="f400" fmla="*/ f317 f130 1"/>
                  <a:gd name="f401" fmla="*/ f318 f129 1"/>
                  <a:gd name="f402" fmla="*/ f319 f130 1"/>
                  <a:gd name="f403" fmla="*/ f320 f129 1"/>
                  <a:gd name="f404" fmla="*/ f321 f130 1"/>
                  <a:gd name="f405" fmla="*/ f322 f129 1"/>
                  <a:gd name="f406" fmla="*/ f323 f130 1"/>
                  <a:gd name="f407" fmla="*/ f324 f129 1"/>
                  <a:gd name="f408" fmla="*/ f325 f130 1"/>
                  <a:gd name="f409" fmla="*/ f326 f130 1"/>
                  <a:gd name="f410" fmla="*/ f327 f129 1"/>
                  <a:gd name="f411" fmla="*/ f328 f130 1"/>
                  <a:gd name="f412" fmla="*/ f329 f129 1"/>
                  <a:gd name="f413" fmla="*/ f330 f130 1"/>
                  <a:gd name="f414" fmla="*/ f331 f129 1"/>
                  <a:gd name="f415" fmla="*/ f333 f129 1"/>
                  <a:gd name="f416" fmla="*/ f334 f130 1"/>
                  <a:gd name="f417" fmla="*/ f335 f129 1"/>
                  <a:gd name="f418" fmla="*/ f336 f130 1"/>
                  <a:gd name="f419" fmla="*/ f337 f129 1"/>
                  <a:gd name="f420" fmla="*/ f338 f130 1"/>
                  <a:gd name="f421" fmla="*/ f339 f130 1"/>
                  <a:gd name="f422" fmla="*/ f340 f129 1"/>
                  <a:gd name="f423" fmla="*/ f341 f130 1"/>
                  <a:gd name="f424" fmla="*/ f342 f129 1"/>
                  <a:gd name="f425" fmla="*/ f343 f129 1"/>
                  <a:gd name="f426" fmla="*/ f344 f130 1"/>
                  <a:gd name="f427" fmla="*/ f345 f129 1"/>
                  <a:gd name="f428" fmla="*/ f346 f130 1"/>
                  <a:gd name="f429" fmla="*/ f347 f129 1"/>
                  <a:gd name="f430" fmla="*/ f348 f130 1"/>
                  <a:gd name="f431" fmla="*/ f349 f130 1"/>
                  <a:gd name="f432" fmla="*/ f350 f130 1"/>
                  <a:gd name="f433" fmla="*/ f351 f130 1"/>
                  <a:gd name="f434" fmla="*/ f352 f130 1"/>
                  <a:gd name="f435" fmla="*/ f353 f129 1"/>
                  <a:gd name="f436" fmla="*/ f354 f130 1"/>
                  <a:gd name="f437" fmla="*/ f355 f129 1"/>
                  <a:gd name="f438" fmla="*/ f356 f130 1"/>
                  <a:gd name="f439" fmla="*/ f357 f129 1"/>
                  <a:gd name="f440" fmla="*/ f358 f130 1"/>
                  <a:gd name="f441" fmla="*/ f359 f129 1"/>
                  <a:gd name="f442" fmla="*/ f360 f130 1"/>
                  <a:gd name="f443" fmla="*/ f361 f129 1"/>
                  <a:gd name="f444" fmla="*/ f362 f130 1"/>
                  <a:gd name="f445" fmla="*/ f363 f129 1"/>
                  <a:gd name="f446" fmla="*/ f364 f130 1"/>
                  <a:gd name="f447" fmla="*/ f365 f129 1"/>
                  <a:gd name="f448" fmla="*/ f366 f130 1"/>
                  <a:gd name="f449" fmla="*/ f367 f130 1"/>
                  <a:gd name="f450" fmla="*/ f368 f130 1"/>
                  <a:gd name="f451" fmla="*/ f369 f129 1"/>
                  <a:gd name="f452" fmla="*/ f371 f129 1"/>
                  <a:gd name="f453" fmla="*/ f372 f1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5">
                    <a:pos x="f379" y="f380"/>
                  </a:cxn>
                  <a:cxn ang="f295">
                    <a:pos x="f381" y="f382"/>
                  </a:cxn>
                  <a:cxn ang="f295">
                    <a:pos x="f383" y="f384"/>
                  </a:cxn>
                  <a:cxn ang="f295">
                    <a:pos x="f385" y="f386"/>
                  </a:cxn>
                  <a:cxn ang="f295">
                    <a:pos x="f387" y="f388"/>
                  </a:cxn>
                  <a:cxn ang="f295">
                    <a:pos x="f389" y="f390"/>
                  </a:cxn>
                  <a:cxn ang="f295">
                    <a:pos x="f391" y="f392"/>
                  </a:cxn>
                  <a:cxn ang="f295">
                    <a:pos x="f393" y="f394"/>
                  </a:cxn>
                  <a:cxn ang="f295">
                    <a:pos x="f395" y="f396"/>
                  </a:cxn>
                  <a:cxn ang="f295">
                    <a:pos x="f397" y="f398"/>
                  </a:cxn>
                  <a:cxn ang="f295">
                    <a:pos x="f399" y="f400"/>
                  </a:cxn>
                  <a:cxn ang="f295">
                    <a:pos x="f401" y="f402"/>
                  </a:cxn>
                  <a:cxn ang="f295">
                    <a:pos x="f403" y="f404"/>
                  </a:cxn>
                  <a:cxn ang="f295">
                    <a:pos x="f405" y="f406"/>
                  </a:cxn>
                  <a:cxn ang="f295">
                    <a:pos x="f407" y="f408"/>
                  </a:cxn>
                  <a:cxn ang="f295">
                    <a:pos x="f389" y="f409"/>
                  </a:cxn>
                  <a:cxn ang="f295">
                    <a:pos x="f410" y="f411"/>
                  </a:cxn>
                  <a:cxn ang="f295">
                    <a:pos x="f412" y="f413"/>
                  </a:cxn>
                  <a:cxn ang="f295">
                    <a:pos x="f414" y="f377"/>
                  </a:cxn>
                  <a:cxn ang="f295">
                    <a:pos x="f415" y="f416"/>
                  </a:cxn>
                  <a:cxn ang="f295">
                    <a:pos x="f417" y="f418"/>
                  </a:cxn>
                  <a:cxn ang="f295">
                    <a:pos x="f419" y="f420"/>
                  </a:cxn>
                  <a:cxn ang="f295">
                    <a:pos x="f419" y="f421"/>
                  </a:cxn>
                  <a:cxn ang="f295">
                    <a:pos x="f422" y="f423"/>
                  </a:cxn>
                  <a:cxn ang="f295">
                    <a:pos x="f424" y="f402"/>
                  </a:cxn>
                  <a:cxn ang="f295">
                    <a:pos x="f425" y="f426"/>
                  </a:cxn>
                  <a:cxn ang="f295">
                    <a:pos x="f427" y="f428"/>
                  </a:cxn>
                  <a:cxn ang="f295">
                    <a:pos x="f429" y="f430"/>
                  </a:cxn>
                  <a:cxn ang="f295">
                    <a:pos x="f422" y="f431"/>
                  </a:cxn>
                  <a:cxn ang="f295">
                    <a:pos x="f419" y="f432"/>
                  </a:cxn>
                  <a:cxn ang="f295">
                    <a:pos x="f419" y="f433"/>
                  </a:cxn>
                  <a:cxn ang="f295">
                    <a:pos x="f429" y="f434"/>
                  </a:cxn>
                  <a:cxn ang="f295">
                    <a:pos x="f435" y="f436"/>
                  </a:cxn>
                  <a:cxn ang="f295">
                    <a:pos x="f437" y="f438"/>
                  </a:cxn>
                  <a:cxn ang="f295">
                    <a:pos x="f439" y="f440"/>
                  </a:cxn>
                  <a:cxn ang="f295">
                    <a:pos x="f441" y="f442"/>
                  </a:cxn>
                  <a:cxn ang="f295">
                    <a:pos x="f443" y="f444"/>
                  </a:cxn>
                  <a:cxn ang="f295">
                    <a:pos x="f445" y="f446"/>
                  </a:cxn>
                  <a:cxn ang="f295">
                    <a:pos x="f447" y="f448"/>
                  </a:cxn>
                  <a:cxn ang="f295">
                    <a:pos x="f441" y="f449"/>
                  </a:cxn>
                  <a:cxn ang="f295">
                    <a:pos x="f439" y="f450"/>
                  </a:cxn>
                  <a:cxn ang="f295">
                    <a:pos x="f451" y="f378"/>
                  </a:cxn>
                  <a:cxn ang="f295">
                    <a:pos x="f452" y="f453"/>
                  </a:cxn>
                </a:cxnLst>
                <a:rect l="f375" t="f378" r="f376" b="f377"/>
                <a:pathLst>
                  <a:path w="691" h="1696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3"/>
                    </a:lnTo>
                    <a:lnTo>
                      <a:pt x="f15" y="f16"/>
                    </a:lnTo>
                    <a:lnTo>
                      <a:pt x="f15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0" y="f22"/>
                    </a:lnTo>
                    <a:lnTo>
                      <a:pt x="f16" y="f23"/>
                    </a:lnTo>
                    <a:lnTo>
                      <a:pt x="f16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5" y="f37"/>
                    </a:lnTo>
                    <a:lnTo>
                      <a:pt x="f38" y="f39"/>
                    </a:lnTo>
                    <a:lnTo>
                      <a:pt x="f38" y="f40"/>
                    </a:lnTo>
                    <a:lnTo>
                      <a:pt x="f31" y="f41"/>
                    </a:lnTo>
                    <a:lnTo>
                      <a:pt x="f31" y="f42"/>
                    </a:lnTo>
                    <a:lnTo>
                      <a:pt x="f33" y="f43"/>
                    </a:lnTo>
                    <a:lnTo>
                      <a:pt x="f44" y="f45"/>
                    </a:lnTo>
                    <a:lnTo>
                      <a:pt x="f5" y="f46"/>
                    </a:lnTo>
                    <a:lnTo>
                      <a:pt x="f47" y="f48"/>
                    </a:lnTo>
                    <a:lnTo>
                      <a:pt x="f33" y="f49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25" y="f57"/>
                    </a:lnTo>
                    <a:lnTo>
                      <a:pt x="f55" y="f58"/>
                    </a:lnTo>
                    <a:lnTo>
                      <a:pt x="f55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2" y="f7"/>
                    </a:lnTo>
                    <a:lnTo>
                      <a:pt x="f64" y="f7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15" y="f59"/>
                    </a:lnTo>
                    <a:lnTo>
                      <a:pt x="f69" y="f70"/>
                    </a:lnTo>
                    <a:lnTo>
                      <a:pt x="f10" y="f71"/>
                    </a:lnTo>
                    <a:lnTo>
                      <a:pt x="f72" y="f73"/>
                    </a:lnTo>
                    <a:lnTo>
                      <a:pt x="f74" y="f52"/>
                    </a:lnTo>
                    <a:lnTo>
                      <a:pt x="f72" y="f75"/>
                    </a:lnTo>
                    <a:lnTo>
                      <a:pt x="f72" y="f76"/>
                    </a:lnTo>
                    <a:lnTo>
                      <a:pt x="f74" y="f77"/>
                    </a:lnTo>
                    <a:lnTo>
                      <a:pt x="f78" y="f79"/>
                    </a:lnTo>
                    <a:lnTo>
                      <a:pt x="f80" y="f45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3" y="f85"/>
                    </a:lnTo>
                    <a:lnTo>
                      <a:pt x="f86" y="f87"/>
                    </a:lnTo>
                    <a:lnTo>
                      <a:pt x="f88" y="f42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74" y="f93"/>
                    </a:lnTo>
                    <a:lnTo>
                      <a:pt x="f72" y="f94"/>
                    </a:lnTo>
                    <a:lnTo>
                      <a:pt x="f72" y="f95"/>
                    </a:lnTo>
                    <a:lnTo>
                      <a:pt x="f96" y="f97"/>
                    </a:lnTo>
                    <a:lnTo>
                      <a:pt x="f72" y="f98"/>
                    </a:lnTo>
                    <a:lnTo>
                      <a:pt x="f8" y="f99"/>
                    </a:lnTo>
                    <a:lnTo>
                      <a:pt x="f8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7" y="f109"/>
                    </a:lnTo>
                    <a:lnTo>
                      <a:pt x="f110" y="f24"/>
                    </a:lnTo>
                    <a:lnTo>
                      <a:pt x="f107" y="f111"/>
                    </a:lnTo>
                    <a:lnTo>
                      <a:pt x="f112" y="f113"/>
                    </a:lnTo>
                    <a:lnTo>
                      <a:pt x="f114" y="f115"/>
                    </a:lnTo>
                    <a:lnTo>
                      <a:pt x="f116" y="f22"/>
                    </a:lnTo>
                    <a:lnTo>
                      <a:pt x="f6" y="f22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122"/>
                    </a:lnTo>
                    <a:lnTo>
                      <a:pt x="f121" y="f123"/>
                    </a:lnTo>
                    <a:lnTo>
                      <a:pt x="f112" y="f27"/>
                    </a:lnTo>
                    <a:lnTo>
                      <a:pt x="f112" y="f124"/>
                    </a:lnTo>
                    <a:lnTo>
                      <a:pt x="f110" y="f125"/>
                    </a:lnTo>
                    <a:lnTo>
                      <a:pt x="f89" y="f126"/>
                    </a:lnTo>
                    <a:lnTo>
                      <a:pt x="f127" y="f5"/>
                    </a:lnTo>
                    <a:lnTo>
                      <a:pt x="f8" y="f47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FDEADA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99" name="Freeform 102"/>
              <p:cNvSpPr/>
              <p:nvPr/>
            </p:nvSpPr>
            <p:spPr>
              <a:xfrm>
                <a:off x="6719889" y="177969"/>
                <a:ext cx="1259211" cy="200882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801"/>
                  <a:gd name="f7" fmla="val 1272"/>
                  <a:gd name="f8" fmla="val 750"/>
                  <a:gd name="f9" fmla="val 760"/>
                  <a:gd name="f10" fmla="val 683"/>
                  <a:gd name="f11" fmla="val 720"/>
                  <a:gd name="f12" fmla="val 700"/>
                  <a:gd name="f13" fmla="val 672"/>
                  <a:gd name="f14" fmla="val 658"/>
                  <a:gd name="f15" fmla="val 616"/>
                  <a:gd name="f16" fmla="val 590"/>
                  <a:gd name="f17" fmla="val 576"/>
                  <a:gd name="f18" fmla="val 582"/>
                  <a:gd name="f19" fmla="val 520"/>
                  <a:gd name="f20" fmla="val 624"/>
                  <a:gd name="f21" fmla="val 472"/>
                  <a:gd name="f22" fmla="val 557"/>
                  <a:gd name="f23" fmla="val 408"/>
                  <a:gd name="f24" fmla="val 506"/>
                  <a:gd name="f25" fmla="val 312"/>
                  <a:gd name="f26" fmla="val 523"/>
                  <a:gd name="f27" fmla="val 256"/>
                  <a:gd name="f28" fmla="val 481"/>
                  <a:gd name="f29" fmla="val 216"/>
                  <a:gd name="f30" fmla="val 439"/>
                  <a:gd name="f31" fmla="val 200"/>
                  <a:gd name="f32" fmla="val 413"/>
                  <a:gd name="f33" fmla="val 136"/>
                  <a:gd name="f34" fmla="val 422"/>
                  <a:gd name="f35" fmla="val 88"/>
                  <a:gd name="f36" fmla="val 430"/>
                  <a:gd name="f37" fmla="val 72"/>
                  <a:gd name="f38" fmla="val 32"/>
                  <a:gd name="f39" fmla="val 346"/>
                  <a:gd name="f40" fmla="val 295"/>
                  <a:gd name="f41" fmla="val 262"/>
                  <a:gd name="f42" fmla="val 40"/>
                  <a:gd name="f43" fmla="val 112"/>
                  <a:gd name="f44" fmla="val 245"/>
                  <a:gd name="f45" fmla="val 184"/>
                  <a:gd name="f46" fmla="val 186"/>
                  <a:gd name="f47" fmla="val 168"/>
                  <a:gd name="f48" fmla="val 144"/>
                  <a:gd name="f49" fmla="val 43"/>
                  <a:gd name="f50" fmla="val 160"/>
                  <a:gd name="f51" fmla="val 51"/>
                  <a:gd name="f52" fmla="val 177"/>
                  <a:gd name="f53" fmla="val 296"/>
                  <a:gd name="f54" fmla="val 336"/>
                  <a:gd name="f55" fmla="val 220"/>
                  <a:gd name="f56" fmla="val 368"/>
                  <a:gd name="f57" fmla="val 416"/>
                  <a:gd name="f58" fmla="val 228"/>
                  <a:gd name="f59" fmla="val 464"/>
                  <a:gd name="f60" fmla="val 504"/>
                  <a:gd name="f61" fmla="val 552"/>
                  <a:gd name="f62" fmla="val 560"/>
                  <a:gd name="f63" fmla="val 329"/>
                  <a:gd name="f64" fmla="val 354"/>
                  <a:gd name="f65" fmla="val 584"/>
                  <a:gd name="f66" fmla="val 600"/>
                  <a:gd name="f67" fmla="val 363"/>
                  <a:gd name="f68" fmla="val 632"/>
                  <a:gd name="f69" fmla="val 321"/>
                  <a:gd name="f70" fmla="val 696"/>
                  <a:gd name="f71" fmla="val 236"/>
                  <a:gd name="f72" fmla="val 832"/>
                  <a:gd name="f73" fmla="val 203"/>
                  <a:gd name="f74" fmla="val 864"/>
                  <a:gd name="f75" fmla="val 896"/>
                  <a:gd name="f76" fmla="val 936"/>
                  <a:gd name="f77" fmla="val 976"/>
                  <a:gd name="f78" fmla="val 211"/>
                  <a:gd name="f79" fmla="val 1048"/>
                  <a:gd name="f80" fmla="val 1080"/>
                  <a:gd name="f81" fmla="val 1120"/>
                  <a:gd name="f82" fmla="val 1160"/>
                  <a:gd name="f83" fmla="val 253"/>
                  <a:gd name="f84" fmla="val 1192"/>
                  <a:gd name="f85" fmla="val 287"/>
                  <a:gd name="f86" fmla="val 1208"/>
                  <a:gd name="f87" fmla="val 1224"/>
                  <a:gd name="f88" fmla="val 380"/>
                  <a:gd name="f89" fmla="val 1264"/>
                  <a:gd name="f90" fmla="val 405"/>
                  <a:gd name="f91" fmla="val 1248"/>
                  <a:gd name="f92" fmla="val 599"/>
                  <a:gd name="f93" fmla="val 1152"/>
                  <a:gd name="f94" fmla="val 675"/>
                  <a:gd name="f95" fmla="val 1112"/>
                  <a:gd name="f96" fmla="val 1016"/>
                  <a:gd name="f97" fmla="val 944"/>
                  <a:gd name="f98" fmla="val 793"/>
                  <a:gd name="f99" fmla="val 872"/>
                  <a:gd name="f100" fmla="val 808"/>
                  <a:gd name="f101" fmla="+- 0 0 -90"/>
                  <a:gd name="f102" fmla="*/ f3 1 801"/>
                  <a:gd name="f103" fmla="*/ f4 1 1272"/>
                  <a:gd name="f104" fmla="+- f7 0 f5"/>
                  <a:gd name="f105" fmla="+- f6 0 f5"/>
                  <a:gd name="f106" fmla="*/ f101 f0 1"/>
                  <a:gd name="f107" fmla="*/ f105 1 801"/>
                  <a:gd name="f108" fmla="*/ f104 1 1272"/>
                  <a:gd name="f109" fmla="*/ 683 f105 1"/>
                  <a:gd name="f110" fmla="*/ 720 f104 1"/>
                  <a:gd name="f111" fmla="*/ 658 f105 1"/>
                  <a:gd name="f112" fmla="*/ 616 f104 1"/>
                  <a:gd name="f113" fmla="*/ 582 f105 1"/>
                  <a:gd name="f114" fmla="*/ 520 f104 1"/>
                  <a:gd name="f115" fmla="*/ 557 f105 1"/>
                  <a:gd name="f116" fmla="*/ 408 f104 1"/>
                  <a:gd name="f117" fmla="*/ 523 f105 1"/>
                  <a:gd name="f118" fmla="*/ 256 f104 1"/>
                  <a:gd name="f119" fmla="*/ 439 f105 1"/>
                  <a:gd name="f120" fmla="*/ 200 f104 1"/>
                  <a:gd name="f121" fmla="*/ 422 f105 1"/>
                  <a:gd name="f122" fmla="*/ 88 f104 1"/>
                  <a:gd name="f123" fmla="*/ 413 f105 1"/>
                  <a:gd name="f124" fmla="*/ 32 f104 1"/>
                  <a:gd name="f125" fmla="*/ 295 f105 1"/>
                  <a:gd name="f126" fmla="*/ 0 f104 1"/>
                  <a:gd name="f127" fmla="*/ 262 f105 1"/>
                  <a:gd name="f128" fmla="*/ 112 f104 1"/>
                  <a:gd name="f129" fmla="*/ 186 f105 1"/>
                  <a:gd name="f130" fmla="*/ 168 f104 1"/>
                  <a:gd name="f131" fmla="*/ 43 f105 1"/>
                  <a:gd name="f132" fmla="*/ 136 f104 1"/>
                  <a:gd name="f133" fmla="*/ 51 f105 1"/>
                  <a:gd name="f134" fmla="*/ 216 f104 1"/>
                  <a:gd name="f135" fmla="*/ 177 f105 1"/>
                  <a:gd name="f136" fmla="*/ 296 f104 1"/>
                  <a:gd name="f137" fmla="*/ 220 f105 1"/>
                  <a:gd name="f138" fmla="*/ 368 f104 1"/>
                  <a:gd name="f139" fmla="*/ 228 f105 1"/>
                  <a:gd name="f140" fmla="*/ 464 f104 1"/>
                  <a:gd name="f141" fmla="*/ 552 f104 1"/>
                  <a:gd name="f142" fmla="*/ 329 f105 1"/>
                  <a:gd name="f143" fmla="*/ 576 f104 1"/>
                  <a:gd name="f144" fmla="*/ 354 f105 1"/>
                  <a:gd name="f145" fmla="*/ 600 f104 1"/>
                  <a:gd name="f146" fmla="*/ 632 f104 1"/>
                  <a:gd name="f147" fmla="*/ 236 f105 1"/>
                  <a:gd name="f148" fmla="*/ 832 f104 1"/>
                  <a:gd name="f149" fmla="*/ 896 f104 1"/>
                  <a:gd name="f150" fmla="*/ 976 f104 1"/>
                  <a:gd name="f151" fmla="*/ 1080 f104 1"/>
                  <a:gd name="f152" fmla="*/ 1160 f104 1"/>
                  <a:gd name="f153" fmla="*/ 287 f105 1"/>
                  <a:gd name="f154" fmla="*/ 1208 f104 1"/>
                  <a:gd name="f155" fmla="*/ 312 f105 1"/>
                  <a:gd name="f156" fmla="*/ 1272 f104 1"/>
                  <a:gd name="f157" fmla="*/ 380 f105 1"/>
                  <a:gd name="f158" fmla="*/ 1264 f104 1"/>
                  <a:gd name="f159" fmla="*/ 506 f105 1"/>
                  <a:gd name="f160" fmla="*/ 1192 f104 1"/>
                  <a:gd name="f161" fmla="*/ 675 f105 1"/>
                  <a:gd name="f162" fmla="*/ 1112 f104 1"/>
                  <a:gd name="f163" fmla="*/ 750 f105 1"/>
                  <a:gd name="f164" fmla="*/ 944 f104 1"/>
                  <a:gd name="f165" fmla="*/ 801 f105 1"/>
                  <a:gd name="f166" fmla="*/ 808 f104 1"/>
                  <a:gd name="f167" fmla="*/ 0 f105 1"/>
                  <a:gd name="f168" fmla="*/ f106 1 f2"/>
                  <a:gd name="f169" fmla="*/ f109 1 801"/>
                  <a:gd name="f170" fmla="*/ f110 1 1272"/>
                  <a:gd name="f171" fmla="*/ f111 1 801"/>
                  <a:gd name="f172" fmla="*/ f112 1 1272"/>
                  <a:gd name="f173" fmla="*/ f113 1 801"/>
                  <a:gd name="f174" fmla="*/ f114 1 1272"/>
                  <a:gd name="f175" fmla="*/ f115 1 801"/>
                  <a:gd name="f176" fmla="*/ f116 1 1272"/>
                  <a:gd name="f177" fmla="*/ f117 1 801"/>
                  <a:gd name="f178" fmla="*/ f118 1 1272"/>
                  <a:gd name="f179" fmla="*/ f119 1 801"/>
                  <a:gd name="f180" fmla="*/ f120 1 1272"/>
                  <a:gd name="f181" fmla="*/ f121 1 801"/>
                  <a:gd name="f182" fmla="*/ f122 1 1272"/>
                  <a:gd name="f183" fmla="*/ f123 1 801"/>
                  <a:gd name="f184" fmla="*/ f124 1 1272"/>
                  <a:gd name="f185" fmla="*/ f125 1 801"/>
                  <a:gd name="f186" fmla="*/ f126 1 1272"/>
                  <a:gd name="f187" fmla="*/ f127 1 801"/>
                  <a:gd name="f188" fmla="*/ f128 1 1272"/>
                  <a:gd name="f189" fmla="*/ f129 1 801"/>
                  <a:gd name="f190" fmla="*/ f130 1 1272"/>
                  <a:gd name="f191" fmla="*/ f131 1 801"/>
                  <a:gd name="f192" fmla="*/ f132 1 1272"/>
                  <a:gd name="f193" fmla="*/ f133 1 801"/>
                  <a:gd name="f194" fmla="*/ f134 1 1272"/>
                  <a:gd name="f195" fmla="*/ f135 1 801"/>
                  <a:gd name="f196" fmla="*/ f136 1 1272"/>
                  <a:gd name="f197" fmla="*/ f137 1 801"/>
                  <a:gd name="f198" fmla="*/ f138 1 1272"/>
                  <a:gd name="f199" fmla="*/ f139 1 801"/>
                  <a:gd name="f200" fmla="*/ f140 1 1272"/>
                  <a:gd name="f201" fmla="*/ f141 1 1272"/>
                  <a:gd name="f202" fmla="*/ f142 1 801"/>
                  <a:gd name="f203" fmla="*/ f143 1 1272"/>
                  <a:gd name="f204" fmla="*/ f144 1 801"/>
                  <a:gd name="f205" fmla="*/ f145 1 1272"/>
                  <a:gd name="f206" fmla="*/ f146 1 1272"/>
                  <a:gd name="f207" fmla="*/ f147 1 801"/>
                  <a:gd name="f208" fmla="*/ f148 1 1272"/>
                  <a:gd name="f209" fmla="*/ f149 1 1272"/>
                  <a:gd name="f210" fmla="*/ f150 1 1272"/>
                  <a:gd name="f211" fmla="*/ f151 1 1272"/>
                  <a:gd name="f212" fmla="*/ f152 1 1272"/>
                  <a:gd name="f213" fmla="*/ f153 1 801"/>
                  <a:gd name="f214" fmla="*/ f154 1 1272"/>
                  <a:gd name="f215" fmla="*/ f155 1 801"/>
                  <a:gd name="f216" fmla="*/ f156 1 1272"/>
                  <a:gd name="f217" fmla="*/ f157 1 801"/>
                  <a:gd name="f218" fmla="*/ f158 1 1272"/>
                  <a:gd name="f219" fmla="*/ f159 1 801"/>
                  <a:gd name="f220" fmla="*/ f160 1 1272"/>
                  <a:gd name="f221" fmla="*/ f161 1 801"/>
                  <a:gd name="f222" fmla="*/ f162 1 1272"/>
                  <a:gd name="f223" fmla="*/ f163 1 801"/>
                  <a:gd name="f224" fmla="*/ f164 1 1272"/>
                  <a:gd name="f225" fmla="*/ f165 1 801"/>
                  <a:gd name="f226" fmla="*/ f166 1 1272"/>
                  <a:gd name="f227" fmla="*/ f167 1 801"/>
                  <a:gd name="f228" fmla="+- f168 0 f1"/>
                  <a:gd name="f229" fmla="*/ f169 1 f107"/>
                  <a:gd name="f230" fmla="*/ f170 1 f108"/>
                  <a:gd name="f231" fmla="*/ f171 1 f107"/>
                  <a:gd name="f232" fmla="*/ f172 1 f108"/>
                  <a:gd name="f233" fmla="*/ f173 1 f107"/>
                  <a:gd name="f234" fmla="*/ f174 1 f108"/>
                  <a:gd name="f235" fmla="*/ f175 1 f107"/>
                  <a:gd name="f236" fmla="*/ f176 1 f108"/>
                  <a:gd name="f237" fmla="*/ f177 1 f107"/>
                  <a:gd name="f238" fmla="*/ f178 1 f108"/>
                  <a:gd name="f239" fmla="*/ f179 1 f107"/>
                  <a:gd name="f240" fmla="*/ f180 1 f108"/>
                  <a:gd name="f241" fmla="*/ f181 1 f107"/>
                  <a:gd name="f242" fmla="*/ f182 1 f108"/>
                  <a:gd name="f243" fmla="*/ f183 1 f107"/>
                  <a:gd name="f244" fmla="*/ f184 1 f108"/>
                  <a:gd name="f245" fmla="*/ f185 1 f107"/>
                  <a:gd name="f246" fmla="*/ f186 1 f108"/>
                  <a:gd name="f247" fmla="*/ f187 1 f107"/>
                  <a:gd name="f248" fmla="*/ f188 1 f108"/>
                  <a:gd name="f249" fmla="*/ f189 1 f107"/>
                  <a:gd name="f250" fmla="*/ f190 1 f108"/>
                  <a:gd name="f251" fmla="*/ f191 1 f107"/>
                  <a:gd name="f252" fmla="*/ f192 1 f108"/>
                  <a:gd name="f253" fmla="*/ f193 1 f107"/>
                  <a:gd name="f254" fmla="*/ f194 1 f108"/>
                  <a:gd name="f255" fmla="*/ f195 1 f107"/>
                  <a:gd name="f256" fmla="*/ f196 1 f108"/>
                  <a:gd name="f257" fmla="*/ f197 1 f107"/>
                  <a:gd name="f258" fmla="*/ f198 1 f108"/>
                  <a:gd name="f259" fmla="*/ f199 1 f107"/>
                  <a:gd name="f260" fmla="*/ f200 1 f108"/>
                  <a:gd name="f261" fmla="*/ f201 1 f108"/>
                  <a:gd name="f262" fmla="*/ f202 1 f107"/>
                  <a:gd name="f263" fmla="*/ f203 1 f108"/>
                  <a:gd name="f264" fmla="*/ f204 1 f107"/>
                  <a:gd name="f265" fmla="*/ f205 1 f108"/>
                  <a:gd name="f266" fmla="*/ f206 1 f108"/>
                  <a:gd name="f267" fmla="*/ f207 1 f107"/>
                  <a:gd name="f268" fmla="*/ f208 1 f108"/>
                  <a:gd name="f269" fmla="*/ f209 1 f108"/>
                  <a:gd name="f270" fmla="*/ f210 1 f108"/>
                  <a:gd name="f271" fmla="*/ f211 1 f108"/>
                  <a:gd name="f272" fmla="*/ f212 1 f108"/>
                  <a:gd name="f273" fmla="*/ f213 1 f107"/>
                  <a:gd name="f274" fmla="*/ f214 1 f108"/>
                  <a:gd name="f275" fmla="*/ f215 1 f107"/>
                  <a:gd name="f276" fmla="*/ f216 1 f108"/>
                  <a:gd name="f277" fmla="*/ f217 1 f107"/>
                  <a:gd name="f278" fmla="*/ f218 1 f108"/>
                  <a:gd name="f279" fmla="*/ f219 1 f107"/>
                  <a:gd name="f280" fmla="*/ f220 1 f108"/>
                  <a:gd name="f281" fmla="*/ f221 1 f107"/>
                  <a:gd name="f282" fmla="*/ f222 1 f108"/>
                  <a:gd name="f283" fmla="*/ f223 1 f107"/>
                  <a:gd name="f284" fmla="*/ f224 1 f108"/>
                  <a:gd name="f285" fmla="*/ f225 1 f107"/>
                  <a:gd name="f286" fmla="*/ f226 1 f108"/>
                  <a:gd name="f287" fmla="*/ f227 1 f107"/>
                  <a:gd name="f288" fmla="*/ f287 f102 1"/>
                  <a:gd name="f289" fmla="*/ f285 f102 1"/>
                  <a:gd name="f290" fmla="*/ f276 f103 1"/>
                  <a:gd name="f291" fmla="*/ f246 f103 1"/>
                  <a:gd name="f292" fmla="*/ f229 f102 1"/>
                  <a:gd name="f293" fmla="*/ f230 f103 1"/>
                  <a:gd name="f294" fmla="*/ f231 f102 1"/>
                  <a:gd name="f295" fmla="*/ f232 f103 1"/>
                  <a:gd name="f296" fmla="*/ f233 f102 1"/>
                  <a:gd name="f297" fmla="*/ f234 f103 1"/>
                  <a:gd name="f298" fmla="*/ f235 f102 1"/>
                  <a:gd name="f299" fmla="*/ f236 f103 1"/>
                  <a:gd name="f300" fmla="*/ f237 f102 1"/>
                  <a:gd name="f301" fmla="*/ f238 f103 1"/>
                  <a:gd name="f302" fmla="*/ f239 f102 1"/>
                  <a:gd name="f303" fmla="*/ f240 f103 1"/>
                  <a:gd name="f304" fmla="*/ f241 f102 1"/>
                  <a:gd name="f305" fmla="*/ f242 f103 1"/>
                  <a:gd name="f306" fmla="*/ f243 f102 1"/>
                  <a:gd name="f307" fmla="*/ f244 f103 1"/>
                  <a:gd name="f308" fmla="*/ f245 f102 1"/>
                  <a:gd name="f309" fmla="*/ f247 f102 1"/>
                  <a:gd name="f310" fmla="*/ f248 f103 1"/>
                  <a:gd name="f311" fmla="*/ f249 f102 1"/>
                  <a:gd name="f312" fmla="*/ f250 f103 1"/>
                  <a:gd name="f313" fmla="*/ f251 f102 1"/>
                  <a:gd name="f314" fmla="*/ f252 f103 1"/>
                  <a:gd name="f315" fmla="*/ f253 f102 1"/>
                  <a:gd name="f316" fmla="*/ f254 f103 1"/>
                  <a:gd name="f317" fmla="*/ f255 f102 1"/>
                  <a:gd name="f318" fmla="*/ f256 f103 1"/>
                  <a:gd name="f319" fmla="*/ f257 f102 1"/>
                  <a:gd name="f320" fmla="*/ f258 f103 1"/>
                  <a:gd name="f321" fmla="*/ f259 f102 1"/>
                  <a:gd name="f322" fmla="*/ f260 f103 1"/>
                  <a:gd name="f323" fmla="*/ f261 f103 1"/>
                  <a:gd name="f324" fmla="*/ f262 f102 1"/>
                  <a:gd name="f325" fmla="*/ f263 f103 1"/>
                  <a:gd name="f326" fmla="*/ f264 f102 1"/>
                  <a:gd name="f327" fmla="*/ f265 f103 1"/>
                  <a:gd name="f328" fmla="*/ f266 f103 1"/>
                  <a:gd name="f329" fmla="*/ f267 f102 1"/>
                  <a:gd name="f330" fmla="*/ f268 f103 1"/>
                  <a:gd name="f331" fmla="*/ f269 f103 1"/>
                  <a:gd name="f332" fmla="*/ f270 f103 1"/>
                  <a:gd name="f333" fmla="*/ f271 f103 1"/>
                  <a:gd name="f334" fmla="*/ f272 f103 1"/>
                  <a:gd name="f335" fmla="*/ f273 f102 1"/>
                  <a:gd name="f336" fmla="*/ f274 f103 1"/>
                  <a:gd name="f337" fmla="*/ f275 f102 1"/>
                  <a:gd name="f338" fmla="*/ f277 f102 1"/>
                  <a:gd name="f339" fmla="*/ f278 f103 1"/>
                  <a:gd name="f340" fmla="*/ f279 f102 1"/>
                  <a:gd name="f341" fmla="*/ f280 f103 1"/>
                  <a:gd name="f342" fmla="*/ f281 f102 1"/>
                  <a:gd name="f343" fmla="*/ f282 f103 1"/>
                  <a:gd name="f344" fmla="*/ f283 f102 1"/>
                  <a:gd name="f345" fmla="*/ f284 f103 1"/>
                  <a:gd name="f346" fmla="*/ f286 f10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28">
                    <a:pos x="f292" y="f293"/>
                  </a:cxn>
                  <a:cxn ang="f228">
                    <a:pos x="f294" y="f295"/>
                  </a:cxn>
                  <a:cxn ang="f228">
                    <a:pos x="f296" y="f297"/>
                  </a:cxn>
                  <a:cxn ang="f228">
                    <a:pos x="f298" y="f299"/>
                  </a:cxn>
                  <a:cxn ang="f228">
                    <a:pos x="f300" y="f301"/>
                  </a:cxn>
                  <a:cxn ang="f228">
                    <a:pos x="f302" y="f303"/>
                  </a:cxn>
                  <a:cxn ang="f228">
                    <a:pos x="f304" y="f305"/>
                  </a:cxn>
                  <a:cxn ang="f228">
                    <a:pos x="f306" y="f307"/>
                  </a:cxn>
                  <a:cxn ang="f228">
                    <a:pos x="f308" y="f291"/>
                  </a:cxn>
                  <a:cxn ang="f228">
                    <a:pos x="f309" y="f310"/>
                  </a:cxn>
                  <a:cxn ang="f228">
                    <a:pos x="f311" y="f312"/>
                  </a:cxn>
                  <a:cxn ang="f228">
                    <a:pos x="f313" y="f314"/>
                  </a:cxn>
                  <a:cxn ang="f228">
                    <a:pos x="f315" y="f316"/>
                  </a:cxn>
                  <a:cxn ang="f228">
                    <a:pos x="f317" y="f318"/>
                  </a:cxn>
                  <a:cxn ang="f228">
                    <a:pos x="f319" y="f320"/>
                  </a:cxn>
                  <a:cxn ang="f228">
                    <a:pos x="f321" y="f322"/>
                  </a:cxn>
                  <a:cxn ang="f228">
                    <a:pos x="f309" y="f323"/>
                  </a:cxn>
                  <a:cxn ang="f228">
                    <a:pos x="f324" y="f325"/>
                  </a:cxn>
                  <a:cxn ang="f228">
                    <a:pos x="f326" y="f327"/>
                  </a:cxn>
                  <a:cxn ang="f228">
                    <a:pos x="f326" y="f328"/>
                  </a:cxn>
                  <a:cxn ang="f228">
                    <a:pos x="f329" y="f330"/>
                  </a:cxn>
                  <a:cxn ang="f228">
                    <a:pos x="f317" y="f331"/>
                  </a:cxn>
                  <a:cxn ang="f228">
                    <a:pos x="f311" y="f332"/>
                  </a:cxn>
                  <a:cxn ang="f228">
                    <a:pos x="f321" y="f333"/>
                  </a:cxn>
                  <a:cxn ang="f228">
                    <a:pos x="f329" y="f334"/>
                  </a:cxn>
                  <a:cxn ang="f228">
                    <a:pos x="f335" y="f336"/>
                  </a:cxn>
                  <a:cxn ang="f228">
                    <a:pos x="f337" y="f290"/>
                  </a:cxn>
                  <a:cxn ang="f228">
                    <a:pos x="f338" y="f339"/>
                  </a:cxn>
                  <a:cxn ang="f228">
                    <a:pos x="f340" y="f341"/>
                  </a:cxn>
                  <a:cxn ang="f228">
                    <a:pos x="f342" y="f343"/>
                  </a:cxn>
                  <a:cxn ang="f228">
                    <a:pos x="f344" y="f345"/>
                  </a:cxn>
                  <a:cxn ang="f228">
                    <a:pos x="f289" y="f346"/>
                  </a:cxn>
                </a:cxnLst>
                <a:rect l="f288" t="f291" r="f289" b="f290"/>
                <a:pathLst>
                  <a:path w="801" h="1272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2" y="f38"/>
                    </a:lnTo>
                    <a:lnTo>
                      <a:pt x="f39" y="f5"/>
                    </a:lnTo>
                    <a:lnTo>
                      <a:pt x="f40" y="f5"/>
                    </a:lnTo>
                    <a:lnTo>
                      <a:pt x="f41" y="f42"/>
                    </a:lnTo>
                    <a:lnTo>
                      <a:pt x="f41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5"/>
                    </a:lnTo>
                    <a:lnTo>
                      <a:pt x="f49" y="f33"/>
                    </a:lnTo>
                    <a:lnTo>
                      <a:pt x="f5" y="f50"/>
                    </a:lnTo>
                    <a:lnTo>
                      <a:pt x="f51" y="f29"/>
                    </a:lnTo>
                    <a:lnTo>
                      <a:pt x="f48" y="f27"/>
                    </a:lnTo>
                    <a:lnTo>
                      <a:pt x="f52" y="f53"/>
                    </a:lnTo>
                    <a:lnTo>
                      <a:pt x="f52" y="f54"/>
                    </a:lnTo>
                    <a:lnTo>
                      <a:pt x="f55" y="f56"/>
                    </a:lnTo>
                    <a:lnTo>
                      <a:pt x="f55" y="f57"/>
                    </a:lnTo>
                    <a:lnTo>
                      <a:pt x="f58" y="f59"/>
                    </a:lnTo>
                    <a:lnTo>
                      <a:pt x="f44" y="f60"/>
                    </a:lnTo>
                    <a:lnTo>
                      <a:pt x="f41" y="f61"/>
                    </a:lnTo>
                    <a:lnTo>
                      <a:pt x="f40" y="f62"/>
                    </a:lnTo>
                    <a:lnTo>
                      <a:pt x="f63" y="f17"/>
                    </a:lnTo>
                    <a:lnTo>
                      <a:pt x="f64" y="f65"/>
                    </a:lnTo>
                    <a:lnTo>
                      <a:pt x="f64" y="f66"/>
                    </a:lnTo>
                    <a:lnTo>
                      <a:pt x="f67" y="f15"/>
                    </a:lnTo>
                    <a:lnTo>
                      <a:pt x="f64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52" y="f75"/>
                    </a:lnTo>
                    <a:lnTo>
                      <a:pt x="f52" y="f76"/>
                    </a:lnTo>
                    <a:lnTo>
                      <a:pt x="f46" y="f77"/>
                    </a:lnTo>
                    <a:lnTo>
                      <a:pt x="f78" y="f79"/>
                    </a:lnTo>
                    <a:lnTo>
                      <a:pt x="f58" y="f80"/>
                    </a:lnTo>
                    <a:lnTo>
                      <a:pt x="f58" y="f81"/>
                    </a:lnTo>
                    <a:lnTo>
                      <a:pt x="f7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69" y="f87"/>
                    </a:lnTo>
                    <a:lnTo>
                      <a:pt x="f25" y="f7"/>
                    </a:lnTo>
                    <a:lnTo>
                      <a:pt x="f67" y="f7"/>
                    </a:lnTo>
                    <a:lnTo>
                      <a:pt x="f88" y="f89"/>
                    </a:lnTo>
                    <a:lnTo>
                      <a:pt x="f90" y="f91"/>
                    </a:lnTo>
                    <a:lnTo>
                      <a:pt x="f24" y="f84"/>
                    </a:lnTo>
                    <a:lnTo>
                      <a:pt x="f92" y="f93"/>
                    </a:lnTo>
                    <a:lnTo>
                      <a:pt x="f94" y="f95"/>
                    </a:lnTo>
                    <a:lnTo>
                      <a:pt x="f12" y="f96"/>
                    </a:lnTo>
                    <a:lnTo>
                      <a:pt x="f8" y="f97"/>
                    </a:lnTo>
                    <a:lnTo>
                      <a:pt x="f98" y="f99"/>
                    </a:lnTo>
                    <a:lnTo>
                      <a:pt x="f6" y="f100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00" name="Freeform 103"/>
              <p:cNvSpPr/>
              <p:nvPr/>
            </p:nvSpPr>
            <p:spPr>
              <a:xfrm>
                <a:off x="6045482" y="455928"/>
                <a:ext cx="1086279" cy="2678433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691"/>
                  <a:gd name="f7" fmla="val 1696"/>
                  <a:gd name="f8" fmla="val 429"/>
                  <a:gd name="f9" fmla="val 88"/>
                  <a:gd name="f10" fmla="val 354"/>
                  <a:gd name="f11" fmla="val 72"/>
                  <a:gd name="f12" fmla="val 337"/>
                  <a:gd name="f13" fmla="val 128"/>
                  <a:gd name="f14" fmla="val 295"/>
                  <a:gd name="f15" fmla="val 261"/>
                  <a:gd name="f16" fmla="val 168"/>
                  <a:gd name="f17" fmla="val 216"/>
                  <a:gd name="f18" fmla="val 269"/>
                  <a:gd name="f19" fmla="val 256"/>
                  <a:gd name="f20" fmla="val 210"/>
                  <a:gd name="f21" fmla="val 312"/>
                  <a:gd name="f22" fmla="val 376"/>
                  <a:gd name="f23" fmla="val 400"/>
                  <a:gd name="f24" fmla="val 496"/>
                  <a:gd name="f25" fmla="val 118"/>
                  <a:gd name="f26" fmla="val 576"/>
                  <a:gd name="f27" fmla="val 160"/>
                  <a:gd name="f28" fmla="val 600"/>
                  <a:gd name="f29" fmla="val 143"/>
                  <a:gd name="f30" fmla="val 656"/>
                  <a:gd name="f31" fmla="val 67"/>
                  <a:gd name="f32" fmla="val 664"/>
                  <a:gd name="f33" fmla="val 33"/>
                  <a:gd name="f34" fmla="val 736"/>
                  <a:gd name="f35" fmla="val 50"/>
                  <a:gd name="f36" fmla="val 856"/>
                  <a:gd name="f37" fmla="val 936"/>
                  <a:gd name="f38" fmla="val 92"/>
                  <a:gd name="f39" fmla="val 976"/>
                  <a:gd name="f40" fmla="val 1016"/>
                  <a:gd name="f41" fmla="val 1056"/>
                  <a:gd name="f42" fmla="val 1144"/>
                  <a:gd name="f43" fmla="val 1176"/>
                  <a:gd name="f44" fmla="val 17"/>
                  <a:gd name="f45" fmla="val 1272"/>
                  <a:gd name="f46" fmla="val 1280"/>
                  <a:gd name="f47" fmla="val 8"/>
                  <a:gd name="f48" fmla="val 1328"/>
                  <a:gd name="f49" fmla="val 1352"/>
                  <a:gd name="f50" fmla="val 42"/>
                  <a:gd name="f51" fmla="val 1376"/>
                  <a:gd name="f52" fmla="val 1440"/>
                  <a:gd name="f53" fmla="val 84"/>
                  <a:gd name="f54" fmla="val 1504"/>
                  <a:gd name="f55" fmla="val 109"/>
                  <a:gd name="f56" fmla="val 1536"/>
                  <a:gd name="f57" fmla="val 1568"/>
                  <a:gd name="f58" fmla="val 1592"/>
                  <a:gd name="f59" fmla="val 1616"/>
                  <a:gd name="f60" fmla="val 126"/>
                  <a:gd name="f61" fmla="val 1632"/>
                  <a:gd name="f62" fmla="val 135"/>
                  <a:gd name="f63" fmla="val 1664"/>
                  <a:gd name="f64" fmla="val 202"/>
                  <a:gd name="f65" fmla="val 236"/>
                  <a:gd name="f66" fmla="val 1680"/>
                  <a:gd name="f67" fmla="val 244"/>
                  <a:gd name="f68" fmla="val 1648"/>
                  <a:gd name="f69" fmla="val 286"/>
                  <a:gd name="f70" fmla="val 1600"/>
                  <a:gd name="f71" fmla="val 1608"/>
                  <a:gd name="f72" fmla="val 387"/>
                  <a:gd name="f73" fmla="val 1472"/>
                  <a:gd name="f74" fmla="val 396"/>
                  <a:gd name="f75" fmla="val 1408"/>
                  <a:gd name="f76" fmla="val 1368"/>
                  <a:gd name="f77" fmla="val 1336"/>
                  <a:gd name="f78" fmla="val 404"/>
                  <a:gd name="f79" fmla="val 1296"/>
                  <a:gd name="f80" fmla="val 421"/>
                  <a:gd name="f81" fmla="val 472"/>
                  <a:gd name="f82" fmla="val 1240"/>
                  <a:gd name="f83" fmla="val 497"/>
                  <a:gd name="f84" fmla="val 1224"/>
                  <a:gd name="f85" fmla="val 1192"/>
                  <a:gd name="f86" fmla="val 505"/>
                  <a:gd name="f87" fmla="val 1168"/>
                  <a:gd name="f88" fmla="val 522"/>
                  <a:gd name="f89" fmla="val 480"/>
                  <a:gd name="f90" fmla="val 1088"/>
                  <a:gd name="f91" fmla="val 413"/>
                  <a:gd name="f92" fmla="val 1048"/>
                  <a:gd name="f93" fmla="val 1040"/>
                  <a:gd name="f94" fmla="val 1024"/>
                  <a:gd name="f95" fmla="val 984"/>
                  <a:gd name="f96" fmla="val 379"/>
                  <a:gd name="f97" fmla="val 904"/>
                  <a:gd name="f98" fmla="val 832"/>
                  <a:gd name="f99" fmla="val 760"/>
                  <a:gd name="f100" fmla="val 704"/>
                  <a:gd name="f101" fmla="val 539"/>
                  <a:gd name="f102" fmla="val 648"/>
                  <a:gd name="f103" fmla="val 556"/>
                  <a:gd name="f104" fmla="val 624"/>
                  <a:gd name="f105" fmla="val 564"/>
                  <a:gd name="f106" fmla="val 584"/>
                  <a:gd name="f107" fmla="val 581"/>
                  <a:gd name="f108" fmla="val 560"/>
                  <a:gd name="f109" fmla="val 536"/>
                  <a:gd name="f110" fmla="val 573"/>
                  <a:gd name="f111" fmla="val 464"/>
                  <a:gd name="f112" fmla="val 606"/>
                  <a:gd name="f113" fmla="val 424"/>
                  <a:gd name="f114" fmla="val 615"/>
                  <a:gd name="f115" fmla="val 384"/>
                  <a:gd name="f116" fmla="val 682"/>
                  <a:gd name="f117" fmla="val 674"/>
                  <a:gd name="f118" fmla="val 328"/>
                  <a:gd name="f119" fmla="val 657"/>
                  <a:gd name="f120" fmla="val 288"/>
                  <a:gd name="f121" fmla="val 649"/>
                  <a:gd name="f122" fmla="val 240"/>
                  <a:gd name="f123" fmla="val 192"/>
                  <a:gd name="f124" fmla="val 120"/>
                  <a:gd name="f125" fmla="val 80"/>
                  <a:gd name="f126" fmla="val 40"/>
                  <a:gd name="f127" fmla="val 446"/>
                  <a:gd name="f128" fmla="+- 0 0 -90"/>
                  <a:gd name="f129" fmla="*/ f3 1 691"/>
                  <a:gd name="f130" fmla="*/ f4 1 1696"/>
                  <a:gd name="f131" fmla="+- f7 0 f5"/>
                  <a:gd name="f132" fmla="+- f6 0 f5"/>
                  <a:gd name="f133" fmla="*/ f128 f0 1"/>
                  <a:gd name="f134" fmla="*/ f132 1 691"/>
                  <a:gd name="f135" fmla="*/ f131 1 1696"/>
                  <a:gd name="f136" fmla="*/ 354 f132 1"/>
                  <a:gd name="f137" fmla="*/ 72 f131 1"/>
                  <a:gd name="f138" fmla="*/ 295 f132 1"/>
                  <a:gd name="f139" fmla="*/ 128 f131 1"/>
                  <a:gd name="f140" fmla="*/ 261 f132 1"/>
                  <a:gd name="f141" fmla="*/ 216 f131 1"/>
                  <a:gd name="f142" fmla="*/ 210 f132 1"/>
                  <a:gd name="f143" fmla="*/ 312 f131 1"/>
                  <a:gd name="f144" fmla="*/ 168 f132 1"/>
                  <a:gd name="f145" fmla="*/ 400 f131 1"/>
                  <a:gd name="f146" fmla="*/ 118 f132 1"/>
                  <a:gd name="f147" fmla="*/ 576 f131 1"/>
                  <a:gd name="f148" fmla="*/ 143 f132 1"/>
                  <a:gd name="f149" fmla="*/ 656 f131 1"/>
                  <a:gd name="f150" fmla="*/ 33 f132 1"/>
                  <a:gd name="f151" fmla="*/ 736 f131 1"/>
                  <a:gd name="f152" fmla="*/ 50 f132 1"/>
                  <a:gd name="f153" fmla="*/ 936 f131 1"/>
                  <a:gd name="f154" fmla="*/ 92 f132 1"/>
                  <a:gd name="f155" fmla="*/ 1016 f131 1"/>
                  <a:gd name="f156" fmla="*/ 67 f132 1"/>
                  <a:gd name="f157" fmla="*/ 1144 f131 1"/>
                  <a:gd name="f158" fmla="*/ 17 f132 1"/>
                  <a:gd name="f159" fmla="*/ 1272 f131 1"/>
                  <a:gd name="f160" fmla="*/ 8 f132 1"/>
                  <a:gd name="f161" fmla="*/ 1328 f131 1"/>
                  <a:gd name="f162" fmla="*/ 42 f132 1"/>
                  <a:gd name="f163" fmla="*/ 1376 f131 1"/>
                  <a:gd name="f164" fmla="*/ 84 f132 1"/>
                  <a:gd name="f165" fmla="*/ 1504 f131 1"/>
                  <a:gd name="f166" fmla="*/ 1568 f131 1"/>
                  <a:gd name="f167" fmla="*/ 109 f132 1"/>
                  <a:gd name="f168" fmla="*/ 1616 f131 1"/>
                  <a:gd name="f169" fmla="*/ 135 f132 1"/>
                  <a:gd name="f170" fmla="*/ 1664 f131 1"/>
                  <a:gd name="f171" fmla="*/ 202 f132 1"/>
                  <a:gd name="f172" fmla="*/ 1696 f131 1"/>
                  <a:gd name="f173" fmla="*/ 244 f132 1"/>
                  <a:gd name="f174" fmla="*/ 1648 f131 1"/>
                  <a:gd name="f175" fmla="*/ 286 f132 1"/>
                  <a:gd name="f176" fmla="*/ 1600 f131 1"/>
                  <a:gd name="f177" fmla="*/ 387 f132 1"/>
                  <a:gd name="f178" fmla="*/ 1472 f131 1"/>
                  <a:gd name="f179" fmla="*/ 1408 f131 1"/>
                  <a:gd name="f180" fmla="*/ 396 f132 1"/>
                  <a:gd name="f181" fmla="*/ 1336 f131 1"/>
                  <a:gd name="f182" fmla="*/ 421 f132 1"/>
                  <a:gd name="f183" fmla="*/ 497 f132 1"/>
                  <a:gd name="f184" fmla="*/ 1224 f131 1"/>
                  <a:gd name="f185" fmla="*/ 505 f132 1"/>
                  <a:gd name="f186" fmla="*/ 1168 f131 1"/>
                  <a:gd name="f187" fmla="*/ 480 f132 1"/>
                  <a:gd name="f188" fmla="*/ 1088 f131 1"/>
                  <a:gd name="f189" fmla="*/ 1040 f131 1"/>
                  <a:gd name="f190" fmla="*/ 984 f131 1"/>
                  <a:gd name="f191" fmla="*/ 832 f131 1"/>
                  <a:gd name="f192" fmla="*/ 704 f131 1"/>
                  <a:gd name="f193" fmla="*/ 556 f132 1"/>
                  <a:gd name="f194" fmla="*/ 624 f131 1"/>
                  <a:gd name="f195" fmla="*/ 581 f132 1"/>
                  <a:gd name="f196" fmla="*/ 560 f131 1"/>
                  <a:gd name="f197" fmla="*/ 573 f132 1"/>
                  <a:gd name="f198" fmla="*/ 496 f131 1"/>
                  <a:gd name="f199" fmla="*/ 606 f132 1"/>
                  <a:gd name="f200" fmla="*/ 424 f131 1"/>
                  <a:gd name="f201" fmla="*/ 682 f132 1"/>
                  <a:gd name="f202" fmla="*/ 376 f131 1"/>
                  <a:gd name="f203" fmla="*/ 674 f132 1"/>
                  <a:gd name="f204" fmla="*/ 328 f131 1"/>
                  <a:gd name="f205" fmla="*/ 649 f132 1"/>
                  <a:gd name="f206" fmla="*/ 240 f131 1"/>
                  <a:gd name="f207" fmla="*/ 160 f131 1"/>
                  <a:gd name="f208" fmla="*/ 80 f131 1"/>
                  <a:gd name="f209" fmla="*/ 446 f132 1"/>
                  <a:gd name="f210" fmla="*/ 0 f131 1"/>
                  <a:gd name="f211" fmla="*/ 429 f132 1"/>
                  <a:gd name="f212" fmla="*/ 88 f131 1"/>
                  <a:gd name="f213" fmla="*/ 0 f132 1"/>
                  <a:gd name="f214" fmla="*/ 691 f132 1"/>
                  <a:gd name="f215" fmla="*/ f133 1 f2"/>
                  <a:gd name="f216" fmla="*/ f136 1 691"/>
                  <a:gd name="f217" fmla="*/ f137 1 1696"/>
                  <a:gd name="f218" fmla="*/ f138 1 691"/>
                  <a:gd name="f219" fmla="*/ f139 1 1696"/>
                  <a:gd name="f220" fmla="*/ f140 1 691"/>
                  <a:gd name="f221" fmla="*/ f141 1 1696"/>
                  <a:gd name="f222" fmla="*/ f142 1 691"/>
                  <a:gd name="f223" fmla="*/ f143 1 1696"/>
                  <a:gd name="f224" fmla="*/ f144 1 691"/>
                  <a:gd name="f225" fmla="*/ f145 1 1696"/>
                  <a:gd name="f226" fmla="*/ f146 1 691"/>
                  <a:gd name="f227" fmla="*/ f147 1 1696"/>
                  <a:gd name="f228" fmla="*/ f148 1 691"/>
                  <a:gd name="f229" fmla="*/ f149 1 1696"/>
                  <a:gd name="f230" fmla="*/ f150 1 691"/>
                  <a:gd name="f231" fmla="*/ f151 1 1696"/>
                  <a:gd name="f232" fmla="*/ f152 1 691"/>
                  <a:gd name="f233" fmla="*/ f153 1 1696"/>
                  <a:gd name="f234" fmla="*/ f154 1 691"/>
                  <a:gd name="f235" fmla="*/ f155 1 1696"/>
                  <a:gd name="f236" fmla="*/ f156 1 691"/>
                  <a:gd name="f237" fmla="*/ f157 1 1696"/>
                  <a:gd name="f238" fmla="*/ f158 1 691"/>
                  <a:gd name="f239" fmla="*/ f159 1 1696"/>
                  <a:gd name="f240" fmla="*/ f160 1 691"/>
                  <a:gd name="f241" fmla="*/ f161 1 1696"/>
                  <a:gd name="f242" fmla="*/ f162 1 691"/>
                  <a:gd name="f243" fmla="*/ f163 1 1696"/>
                  <a:gd name="f244" fmla="*/ f164 1 691"/>
                  <a:gd name="f245" fmla="*/ f165 1 1696"/>
                  <a:gd name="f246" fmla="*/ f166 1 1696"/>
                  <a:gd name="f247" fmla="*/ f167 1 691"/>
                  <a:gd name="f248" fmla="*/ f168 1 1696"/>
                  <a:gd name="f249" fmla="*/ f169 1 691"/>
                  <a:gd name="f250" fmla="*/ f170 1 1696"/>
                  <a:gd name="f251" fmla="*/ f171 1 691"/>
                  <a:gd name="f252" fmla="*/ f172 1 1696"/>
                  <a:gd name="f253" fmla="*/ f173 1 691"/>
                  <a:gd name="f254" fmla="*/ f174 1 1696"/>
                  <a:gd name="f255" fmla="*/ f175 1 691"/>
                  <a:gd name="f256" fmla="*/ f176 1 1696"/>
                  <a:gd name="f257" fmla="*/ f177 1 691"/>
                  <a:gd name="f258" fmla="*/ f178 1 1696"/>
                  <a:gd name="f259" fmla="*/ f179 1 1696"/>
                  <a:gd name="f260" fmla="*/ f180 1 691"/>
                  <a:gd name="f261" fmla="*/ f181 1 1696"/>
                  <a:gd name="f262" fmla="*/ f182 1 691"/>
                  <a:gd name="f263" fmla="*/ f183 1 691"/>
                  <a:gd name="f264" fmla="*/ f184 1 1696"/>
                  <a:gd name="f265" fmla="*/ f185 1 691"/>
                  <a:gd name="f266" fmla="*/ f186 1 1696"/>
                  <a:gd name="f267" fmla="*/ f187 1 691"/>
                  <a:gd name="f268" fmla="*/ f188 1 1696"/>
                  <a:gd name="f269" fmla="*/ f189 1 1696"/>
                  <a:gd name="f270" fmla="*/ f190 1 1696"/>
                  <a:gd name="f271" fmla="*/ f191 1 1696"/>
                  <a:gd name="f272" fmla="*/ f192 1 1696"/>
                  <a:gd name="f273" fmla="*/ f193 1 691"/>
                  <a:gd name="f274" fmla="*/ f194 1 1696"/>
                  <a:gd name="f275" fmla="*/ f195 1 691"/>
                  <a:gd name="f276" fmla="*/ f196 1 1696"/>
                  <a:gd name="f277" fmla="*/ f197 1 691"/>
                  <a:gd name="f278" fmla="*/ f198 1 1696"/>
                  <a:gd name="f279" fmla="*/ f199 1 691"/>
                  <a:gd name="f280" fmla="*/ f200 1 1696"/>
                  <a:gd name="f281" fmla="*/ f201 1 691"/>
                  <a:gd name="f282" fmla="*/ f202 1 1696"/>
                  <a:gd name="f283" fmla="*/ f203 1 691"/>
                  <a:gd name="f284" fmla="*/ f204 1 1696"/>
                  <a:gd name="f285" fmla="*/ f205 1 691"/>
                  <a:gd name="f286" fmla="*/ f206 1 1696"/>
                  <a:gd name="f287" fmla="*/ f207 1 1696"/>
                  <a:gd name="f288" fmla="*/ f208 1 1696"/>
                  <a:gd name="f289" fmla="*/ f209 1 691"/>
                  <a:gd name="f290" fmla="*/ f210 1 1696"/>
                  <a:gd name="f291" fmla="*/ f211 1 691"/>
                  <a:gd name="f292" fmla="*/ f212 1 1696"/>
                  <a:gd name="f293" fmla="*/ f213 1 691"/>
                  <a:gd name="f294" fmla="*/ f214 1 691"/>
                  <a:gd name="f295" fmla="+- f215 0 f1"/>
                  <a:gd name="f296" fmla="*/ f216 1 f134"/>
                  <a:gd name="f297" fmla="*/ f217 1 f135"/>
                  <a:gd name="f298" fmla="*/ f218 1 f134"/>
                  <a:gd name="f299" fmla="*/ f219 1 f135"/>
                  <a:gd name="f300" fmla="*/ f220 1 f134"/>
                  <a:gd name="f301" fmla="*/ f221 1 f135"/>
                  <a:gd name="f302" fmla="*/ f222 1 f134"/>
                  <a:gd name="f303" fmla="*/ f223 1 f135"/>
                  <a:gd name="f304" fmla="*/ f224 1 f134"/>
                  <a:gd name="f305" fmla="*/ f225 1 f135"/>
                  <a:gd name="f306" fmla="*/ f226 1 f134"/>
                  <a:gd name="f307" fmla="*/ f227 1 f135"/>
                  <a:gd name="f308" fmla="*/ f228 1 f134"/>
                  <a:gd name="f309" fmla="*/ f229 1 f135"/>
                  <a:gd name="f310" fmla="*/ f230 1 f134"/>
                  <a:gd name="f311" fmla="*/ f231 1 f135"/>
                  <a:gd name="f312" fmla="*/ f232 1 f134"/>
                  <a:gd name="f313" fmla="*/ f233 1 f135"/>
                  <a:gd name="f314" fmla="*/ f234 1 f134"/>
                  <a:gd name="f315" fmla="*/ f235 1 f135"/>
                  <a:gd name="f316" fmla="*/ f236 1 f134"/>
                  <a:gd name="f317" fmla="*/ f237 1 f135"/>
                  <a:gd name="f318" fmla="*/ f238 1 f134"/>
                  <a:gd name="f319" fmla="*/ f239 1 f135"/>
                  <a:gd name="f320" fmla="*/ f240 1 f134"/>
                  <a:gd name="f321" fmla="*/ f241 1 f135"/>
                  <a:gd name="f322" fmla="*/ f242 1 f134"/>
                  <a:gd name="f323" fmla="*/ f243 1 f135"/>
                  <a:gd name="f324" fmla="*/ f244 1 f134"/>
                  <a:gd name="f325" fmla="*/ f245 1 f135"/>
                  <a:gd name="f326" fmla="*/ f246 1 f135"/>
                  <a:gd name="f327" fmla="*/ f247 1 f134"/>
                  <a:gd name="f328" fmla="*/ f248 1 f135"/>
                  <a:gd name="f329" fmla="*/ f249 1 f134"/>
                  <a:gd name="f330" fmla="*/ f250 1 f135"/>
                  <a:gd name="f331" fmla="*/ f251 1 f134"/>
                  <a:gd name="f332" fmla="*/ f252 1 f135"/>
                  <a:gd name="f333" fmla="*/ f253 1 f134"/>
                  <a:gd name="f334" fmla="*/ f254 1 f135"/>
                  <a:gd name="f335" fmla="*/ f255 1 f134"/>
                  <a:gd name="f336" fmla="*/ f256 1 f135"/>
                  <a:gd name="f337" fmla="*/ f257 1 f134"/>
                  <a:gd name="f338" fmla="*/ f258 1 f135"/>
                  <a:gd name="f339" fmla="*/ f259 1 f135"/>
                  <a:gd name="f340" fmla="*/ f260 1 f134"/>
                  <a:gd name="f341" fmla="*/ f261 1 f135"/>
                  <a:gd name="f342" fmla="*/ f262 1 f134"/>
                  <a:gd name="f343" fmla="*/ f263 1 f134"/>
                  <a:gd name="f344" fmla="*/ f264 1 f135"/>
                  <a:gd name="f345" fmla="*/ f265 1 f134"/>
                  <a:gd name="f346" fmla="*/ f266 1 f135"/>
                  <a:gd name="f347" fmla="*/ f267 1 f134"/>
                  <a:gd name="f348" fmla="*/ f268 1 f135"/>
                  <a:gd name="f349" fmla="*/ f269 1 f135"/>
                  <a:gd name="f350" fmla="*/ f270 1 f135"/>
                  <a:gd name="f351" fmla="*/ f271 1 f135"/>
                  <a:gd name="f352" fmla="*/ f272 1 f135"/>
                  <a:gd name="f353" fmla="*/ f273 1 f134"/>
                  <a:gd name="f354" fmla="*/ f274 1 f135"/>
                  <a:gd name="f355" fmla="*/ f275 1 f134"/>
                  <a:gd name="f356" fmla="*/ f276 1 f135"/>
                  <a:gd name="f357" fmla="*/ f277 1 f134"/>
                  <a:gd name="f358" fmla="*/ f278 1 f135"/>
                  <a:gd name="f359" fmla="*/ f279 1 f134"/>
                  <a:gd name="f360" fmla="*/ f280 1 f135"/>
                  <a:gd name="f361" fmla="*/ f281 1 f134"/>
                  <a:gd name="f362" fmla="*/ f282 1 f135"/>
                  <a:gd name="f363" fmla="*/ f283 1 f134"/>
                  <a:gd name="f364" fmla="*/ f284 1 f135"/>
                  <a:gd name="f365" fmla="*/ f285 1 f134"/>
                  <a:gd name="f366" fmla="*/ f286 1 f135"/>
                  <a:gd name="f367" fmla="*/ f287 1 f135"/>
                  <a:gd name="f368" fmla="*/ f288 1 f135"/>
                  <a:gd name="f369" fmla="*/ f289 1 f134"/>
                  <a:gd name="f370" fmla="*/ f290 1 f135"/>
                  <a:gd name="f371" fmla="*/ f291 1 f134"/>
                  <a:gd name="f372" fmla="*/ f292 1 f135"/>
                  <a:gd name="f373" fmla="*/ f293 1 f134"/>
                  <a:gd name="f374" fmla="*/ f294 1 f134"/>
                  <a:gd name="f375" fmla="*/ f373 f129 1"/>
                  <a:gd name="f376" fmla="*/ f374 f129 1"/>
                  <a:gd name="f377" fmla="*/ f332 f130 1"/>
                  <a:gd name="f378" fmla="*/ f370 f130 1"/>
                  <a:gd name="f379" fmla="*/ f296 f129 1"/>
                  <a:gd name="f380" fmla="*/ f297 f130 1"/>
                  <a:gd name="f381" fmla="*/ f298 f129 1"/>
                  <a:gd name="f382" fmla="*/ f299 f130 1"/>
                  <a:gd name="f383" fmla="*/ f300 f129 1"/>
                  <a:gd name="f384" fmla="*/ f301 f130 1"/>
                  <a:gd name="f385" fmla="*/ f302 f129 1"/>
                  <a:gd name="f386" fmla="*/ f303 f130 1"/>
                  <a:gd name="f387" fmla="*/ f304 f129 1"/>
                  <a:gd name="f388" fmla="*/ f305 f130 1"/>
                  <a:gd name="f389" fmla="*/ f306 f129 1"/>
                  <a:gd name="f390" fmla="*/ f307 f130 1"/>
                  <a:gd name="f391" fmla="*/ f308 f129 1"/>
                  <a:gd name="f392" fmla="*/ f309 f130 1"/>
                  <a:gd name="f393" fmla="*/ f310 f129 1"/>
                  <a:gd name="f394" fmla="*/ f311 f130 1"/>
                  <a:gd name="f395" fmla="*/ f312 f129 1"/>
                  <a:gd name="f396" fmla="*/ f313 f130 1"/>
                  <a:gd name="f397" fmla="*/ f314 f129 1"/>
                  <a:gd name="f398" fmla="*/ f315 f130 1"/>
                  <a:gd name="f399" fmla="*/ f316 f129 1"/>
                  <a:gd name="f400" fmla="*/ f317 f130 1"/>
                  <a:gd name="f401" fmla="*/ f318 f129 1"/>
                  <a:gd name="f402" fmla="*/ f319 f130 1"/>
                  <a:gd name="f403" fmla="*/ f320 f129 1"/>
                  <a:gd name="f404" fmla="*/ f321 f130 1"/>
                  <a:gd name="f405" fmla="*/ f322 f129 1"/>
                  <a:gd name="f406" fmla="*/ f323 f130 1"/>
                  <a:gd name="f407" fmla="*/ f324 f129 1"/>
                  <a:gd name="f408" fmla="*/ f325 f130 1"/>
                  <a:gd name="f409" fmla="*/ f326 f130 1"/>
                  <a:gd name="f410" fmla="*/ f327 f129 1"/>
                  <a:gd name="f411" fmla="*/ f328 f130 1"/>
                  <a:gd name="f412" fmla="*/ f329 f129 1"/>
                  <a:gd name="f413" fmla="*/ f330 f130 1"/>
                  <a:gd name="f414" fmla="*/ f331 f129 1"/>
                  <a:gd name="f415" fmla="*/ f333 f129 1"/>
                  <a:gd name="f416" fmla="*/ f334 f130 1"/>
                  <a:gd name="f417" fmla="*/ f335 f129 1"/>
                  <a:gd name="f418" fmla="*/ f336 f130 1"/>
                  <a:gd name="f419" fmla="*/ f337 f129 1"/>
                  <a:gd name="f420" fmla="*/ f338 f130 1"/>
                  <a:gd name="f421" fmla="*/ f339 f130 1"/>
                  <a:gd name="f422" fmla="*/ f340 f129 1"/>
                  <a:gd name="f423" fmla="*/ f341 f130 1"/>
                  <a:gd name="f424" fmla="*/ f342 f129 1"/>
                  <a:gd name="f425" fmla="*/ f343 f129 1"/>
                  <a:gd name="f426" fmla="*/ f344 f130 1"/>
                  <a:gd name="f427" fmla="*/ f345 f129 1"/>
                  <a:gd name="f428" fmla="*/ f346 f130 1"/>
                  <a:gd name="f429" fmla="*/ f347 f129 1"/>
                  <a:gd name="f430" fmla="*/ f348 f130 1"/>
                  <a:gd name="f431" fmla="*/ f349 f130 1"/>
                  <a:gd name="f432" fmla="*/ f350 f130 1"/>
                  <a:gd name="f433" fmla="*/ f351 f130 1"/>
                  <a:gd name="f434" fmla="*/ f352 f130 1"/>
                  <a:gd name="f435" fmla="*/ f353 f129 1"/>
                  <a:gd name="f436" fmla="*/ f354 f130 1"/>
                  <a:gd name="f437" fmla="*/ f355 f129 1"/>
                  <a:gd name="f438" fmla="*/ f356 f130 1"/>
                  <a:gd name="f439" fmla="*/ f357 f129 1"/>
                  <a:gd name="f440" fmla="*/ f358 f130 1"/>
                  <a:gd name="f441" fmla="*/ f359 f129 1"/>
                  <a:gd name="f442" fmla="*/ f360 f130 1"/>
                  <a:gd name="f443" fmla="*/ f361 f129 1"/>
                  <a:gd name="f444" fmla="*/ f362 f130 1"/>
                  <a:gd name="f445" fmla="*/ f363 f129 1"/>
                  <a:gd name="f446" fmla="*/ f364 f130 1"/>
                  <a:gd name="f447" fmla="*/ f365 f129 1"/>
                  <a:gd name="f448" fmla="*/ f366 f130 1"/>
                  <a:gd name="f449" fmla="*/ f367 f130 1"/>
                  <a:gd name="f450" fmla="*/ f368 f130 1"/>
                  <a:gd name="f451" fmla="*/ f369 f129 1"/>
                  <a:gd name="f452" fmla="*/ f371 f129 1"/>
                  <a:gd name="f453" fmla="*/ f372 f1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5">
                    <a:pos x="f379" y="f380"/>
                  </a:cxn>
                  <a:cxn ang="f295">
                    <a:pos x="f381" y="f382"/>
                  </a:cxn>
                  <a:cxn ang="f295">
                    <a:pos x="f383" y="f384"/>
                  </a:cxn>
                  <a:cxn ang="f295">
                    <a:pos x="f385" y="f386"/>
                  </a:cxn>
                  <a:cxn ang="f295">
                    <a:pos x="f387" y="f388"/>
                  </a:cxn>
                  <a:cxn ang="f295">
                    <a:pos x="f389" y="f390"/>
                  </a:cxn>
                  <a:cxn ang="f295">
                    <a:pos x="f391" y="f392"/>
                  </a:cxn>
                  <a:cxn ang="f295">
                    <a:pos x="f393" y="f394"/>
                  </a:cxn>
                  <a:cxn ang="f295">
                    <a:pos x="f395" y="f396"/>
                  </a:cxn>
                  <a:cxn ang="f295">
                    <a:pos x="f397" y="f398"/>
                  </a:cxn>
                  <a:cxn ang="f295">
                    <a:pos x="f399" y="f400"/>
                  </a:cxn>
                  <a:cxn ang="f295">
                    <a:pos x="f401" y="f402"/>
                  </a:cxn>
                  <a:cxn ang="f295">
                    <a:pos x="f403" y="f404"/>
                  </a:cxn>
                  <a:cxn ang="f295">
                    <a:pos x="f405" y="f406"/>
                  </a:cxn>
                  <a:cxn ang="f295">
                    <a:pos x="f407" y="f408"/>
                  </a:cxn>
                  <a:cxn ang="f295">
                    <a:pos x="f389" y="f409"/>
                  </a:cxn>
                  <a:cxn ang="f295">
                    <a:pos x="f410" y="f411"/>
                  </a:cxn>
                  <a:cxn ang="f295">
                    <a:pos x="f412" y="f413"/>
                  </a:cxn>
                  <a:cxn ang="f295">
                    <a:pos x="f414" y="f377"/>
                  </a:cxn>
                  <a:cxn ang="f295">
                    <a:pos x="f415" y="f416"/>
                  </a:cxn>
                  <a:cxn ang="f295">
                    <a:pos x="f417" y="f418"/>
                  </a:cxn>
                  <a:cxn ang="f295">
                    <a:pos x="f419" y="f420"/>
                  </a:cxn>
                  <a:cxn ang="f295">
                    <a:pos x="f419" y="f421"/>
                  </a:cxn>
                  <a:cxn ang="f295">
                    <a:pos x="f422" y="f423"/>
                  </a:cxn>
                  <a:cxn ang="f295">
                    <a:pos x="f424" y="f402"/>
                  </a:cxn>
                  <a:cxn ang="f295">
                    <a:pos x="f425" y="f426"/>
                  </a:cxn>
                  <a:cxn ang="f295">
                    <a:pos x="f427" y="f428"/>
                  </a:cxn>
                  <a:cxn ang="f295">
                    <a:pos x="f429" y="f430"/>
                  </a:cxn>
                  <a:cxn ang="f295">
                    <a:pos x="f422" y="f431"/>
                  </a:cxn>
                  <a:cxn ang="f295">
                    <a:pos x="f419" y="f432"/>
                  </a:cxn>
                  <a:cxn ang="f295">
                    <a:pos x="f419" y="f433"/>
                  </a:cxn>
                  <a:cxn ang="f295">
                    <a:pos x="f429" y="f434"/>
                  </a:cxn>
                  <a:cxn ang="f295">
                    <a:pos x="f435" y="f436"/>
                  </a:cxn>
                  <a:cxn ang="f295">
                    <a:pos x="f437" y="f438"/>
                  </a:cxn>
                  <a:cxn ang="f295">
                    <a:pos x="f439" y="f440"/>
                  </a:cxn>
                  <a:cxn ang="f295">
                    <a:pos x="f441" y="f442"/>
                  </a:cxn>
                  <a:cxn ang="f295">
                    <a:pos x="f443" y="f444"/>
                  </a:cxn>
                  <a:cxn ang="f295">
                    <a:pos x="f445" y="f446"/>
                  </a:cxn>
                  <a:cxn ang="f295">
                    <a:pos x="f447" y="f448"/>
                  </a:cxn>
                  <a:cxn ang="f295">
                    <a:pos x="f441" y="f449"/>
                  </a:cxn>
                  <a:cxn ang="f295">
                    <a:pos x="f439" y="f450"/>
                  </a:cxn>
                  <a:cxn ang="f295">
                    <a:pos x="f451" y="f378"/>
                  </a:cxn>
                  <a:cxn ang="f295">
                    <a:pos x="f452" y="f453"/>
                  </a:cxn>
                </a:cxnLst>
                <a:rect l="f375" t="f378" r="f376" b="f377"/>
                <a:pathLst>
                  <a:path w="691" h="1696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3"/>
                    </a:lnTo>
                    <a:lnTo>
                      <a:pt x="f15" y="f16"/>
                    </a:lnTo>
                    <a:lnTo>
                      <a:pt x="f15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0" y="f22"/>
                    </a:lnTo>
                    <a:lnTo>
                      <a:pt x="f16" y="f23"/>
                    </a:lnTo>
                    <a:lnTo>
                      <a:pt x="f16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5" y="f37"/>
                    </a:lnTo>
                    <a:lnTo>
                      <a:pt x="f38" y="f39"/>
                    </a:lnTo>
                    <a:lnTo>
                      <a:pt x="f38" y="f40"/>
                    </a:lnTo>
                    <a:lnTo>
                      <a:pt x="f31" y="f41"/>
                    </a:lnTo>
                    <a:lnTo>
                      <a:pt x="f31" y="f42"/>
                    </a:lnTo>
                    <a:lnTo>
                      <a:pt x="f33" y="f43"/>
                    </a:lnTo>
                    <a:lnTo>
                      <a:pt x="f44" y="f45"/>
                    </a:lnTo>
                    <a:lnTo>
                      <a:pt x="f5" y="f46"/>
                    </a:lnTo>
                    <a:lnTo>
                      <a:pt x="f47" y="f48"/>
                    </a:lnTo>
                    <a:lnTo>
                      <a:pt x="f33" y="f49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53" y="f54"/>
                    </a:lnTo>
                    <a:lnTo>
                      <a:pt x="f55" y="f56"/>
                    </a:lnTo>
                    <a:lnTo>
                      <a:pt x="f25" y="f57"/>
                    </a:lnTo>
                    <a:lnTo>
                      <a:pt x="f55" y="f58"/>
                    </a:lnTo>
                    <a:lnTo>
                      <a:pt x="f55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2" y="f7"/>
                    </a:lnTo>
                    <a:lnTo>
                      <a:pt x="f64" y="f7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15" y="f59"/>
                    </a:lnTo>
                    <a:lnTo>
                      <a:pt x="f69" y="f70"/>
                    </a:lnTo>
                    <a:lnTo>
                      <a:pt x="f10" y="f71"/>
                    </a:lnTo>
                    <a:lnTo>
                      <a:pt x="f72" y="f73"/>
                    </a:lnTo>
                    <a:lnTo>
                      <a:pt x="f74" y="f52"/>
                    </a:lnTo>
                    <a:lnTo>
                      <a:pt x="f72" y="f75"/>
                    </a:lnTo>
                    <a:lnTo>
                      <a:pt x="f72" y="f76"/>
                    </a:lnTo>
                    <a:lnTo>
                      <a:pt x="f74" y="f77"/>
                    </a:lnTo>
                    <a:lnTo>
                      <a:pt x="f78" y="f79"/>
                    </a:lnTo>
                    <a:lnTo>
                      <a:pt x="f80" y="f45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3" y="f85"/>
                    </a:lnTo>
                    <a:lnTo>
                      <a:pt x="f86" y="f87"/>
                    </a:lnTo>
                    <a:lnTo>
                      <a:pt x="f88" y="f42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74" y="f93"/>
                    </a:lnTo>
                    <a:lnTo>
                      <a:pt x="f72" y="f94"/>
                    </a:lnTo>
                    <a:lnTo>
                      <a:pt x="f72" y="f95"/>
                    </a:lnTo>
                    <a:lnTo>
                      <a:pt x="f96" y="f97"/>
                    </a:lnTo>
                    <a:lnTo>
                      <a:pt x="f72" y="f98"/>
                    </a:lnTo>
                    <a:lnTo>
                      <a:pt x="f8" y="f99"/>
                    </a:lnTo>
                    <a:lnTo>
                      <a:pt x="f8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7" y="f109"/>
                    </a:lnTo>
                    <a:lnTo>
                      <a:pt x="f110" y="f24"/>
                    </a:lnTo>
                    <a:lnTo>
                      <a:pt x="f107" y="f111"/>
                    </a:lnTo>
                    <a:lnTo>
                      <a:pt x="f112" y="f113"/>
                    </a:lnTo>
                    <a:lnTo>
                      <a:pt x="f114" y="f115"/>
                    </a:lnTo>
                    <a:lnTo>
                      <a:pt x="f116" y="f22"/>
                    </a:lnTo>
                    <a:lnTo>
                      <a:pt x="f6" y="f22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122"/>
                    </a:lnTo>
                    <a:lnTo>
                      <a:pt x="f121" y="f123"/>
                    </a:lnTo>
                    <a:lnTo>
                      <a:pt x="f112" y="f27"/>
                    </a:lnTo>
                    <a:lnTo>
                      <a:pt x="f112" y="f124"/>
                    </a:lnTo>
                    <a:lnTo>
                      <a:pt x="f110" y="f125"/>
                    </a:lnTo>
                    <a:lnTo>
                      <a:pt x="f89" y="f126"/>
                    </a:lnTo>
                    <a:lnTo>
                      <a:pt x="f127" y="f5"/>
                    </a:lnTo>
                    <a:lnTo>
                      <a:pt x="f8" y="f47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01" name="Freeform 104"/>
              <p:cNvSpPr/>
              <p:nvPr/>
            </p:nvSpPr>
            <p:spPr>
              <a:xfrm>
                <a:off x="5382085" y="-24167"/>
                <a:ext cx="2106549" cy="266580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340"/>
                  <a:gd name="f7" fmla="val 1688"/>
                  <a:gd name="f8" fmla="val 1239"/>
                  <a:gd name="f9" fmla="val 104"/>
                  <a:gd name="f10" fmla="val 1281"/>
                  <a:gd name="f11" fmla="val 80"/>
                  <a:gd name="f12" fmla="val 1323"/>
                  <a:gd name="f13" fmla="val 40"/>
                  <a:gd name="f14" fmla="val 16"/>
                  <a:gd name="f15" fmla="val 1214"/>
                  <a:gd name="f16" fmla="val 8"/>
                  <a:gd name="f17" fmla="val 1205"/>
                  <a:gd name="f18" fmla="val 24"/>
                  <a:gd name="f19" fmla="val 1180"/>
                  <a:gd name="f20" fmla="val 56"/>
                  <a:gd name="f21" fmla="val 1172"/>
                  <a:gd name="f22" fmla="val 1146"/>
                  <a:gd name="f23" fmla="val 1130"/>
                  <a:gd name="f24" fmla="val 64"/>
                  <a:gd name="f25" fmla="val 1104"/>
                  <a:gd name="f26" fmla="val 1071"/>
                  <a:gd name="f27" fmla="val 120"/>
                  <a:gd name="f28" fmla="val 1062"/>
                  <a:gd name="f29" fmla="val 48"/>
                  <a:gd name="f30" fmla="val 1037"/>
                  <a:gd name="f31" fmla="val 1012"/>
                  <a:gd name="f32" fmla="val 961"/>
                  <a:gd name="f33" fmla="val 953"/>
                  <a:gd name="f34" fmla="val 112"/>
                  <a:gd name="f35" fmla="val 136"/>
                  <a:gd name="f36" fmla="val 902"/>
                  <a:gd name="f37" fmla="val 144"/>
                  <a:gd name="f38" fmla="val 885"/>
                  <a:gd name="f39" fmla="val 160"/>
                  <a:gd name="f40" fmla="val 877"/>
                  <a:gd name="f41" fmla="val 184"/>
                  <a:gd name="f42" fmla="val 851"/>
                  <a:gd name="f43" fmla="val 192"/>
                  <a:gd name="f44" fmla="val 826"/>
                  <a:gd name="f45" fmla="val 809"/>
                  <a:gd name="f46" fmla="val 176"/>
                  <a:gd name="f47" fmla="val 784"/>
                  <a:gd name="f48" fmla="val 750"/>
                  <a:gd name="f49" fmla="val 208"/>
                  <a:gd name="f50" fmla="val 717"/>
                  <a:gd name="f51" fmla="val 248"/>
                  <a:gd name="f52" fmla="val 683"/>
                  <a:gd name="f53" fmla="val 296"/>
                  <a:gd name="f54" fmla="val 320"/>
                  <a:gd name="f55" fmla="val 700"/>
                  <a:gd name="f56" fmla="val 328"/>
                  <a:gd name="f57" fmla="val 659"/>
                  <a:gd name="f58" fmla="val 374"/>
                  <a:gd name="f59" fmla="val 641"/>
                  <a:gd name="f60" fmla="val 368"/>
                  <a:gd name="f61" fmla="val 645"/>
                  <a:gd name="f62" fmla="val 418"/>
                  <a:gd name="f63" fmla="val 616"/>
                  <a:gd name="f64" fmla="val 456"/>
                  <a:gd name="f65" fmla="val 599"/>
                  <a:gd name="f66" fmla="val 480"/>
                  <a:gd name="f67" fmla="val 590"/>
                  <a:gd name="f68" fmla="val 504"/>
                  <a:gd name="f69" fmla="val 607"/>
                  <a:gd name="f70" fmla="val 520"/>
                  <a:gd name="f71" fmla="val 573"/>
                  <a:gd name="f72" fmla="val 536"/>
                  <a:gd name="f73" fmla="val 565"/>
                  <a:gd name="f74" fmla="val 560"/>
                  <a:gd name="f75" fmla="val 540"/>
                  <a:gd name="f76" fmla="val 576"/>
                  <a:gd name="f77" fmla="val 523"/>
                  <a:gd name="f78" fmla="val 624"/>
                  <a:gd name="f79" fmla="val 472"/>
                  <a:gd name="f80" fmla="val 744"/>
                  <a:gd name="f81" fmla="val 455"/>
                  <a:gd name="f82" fmla="val 816"/>
                  <a:gd name="f83" fmla="val 439"/>
                  <a:gd name="f84" fmla="val 840"/>
                  <a:gd name="f85" fmla="val 396"/>
                  <a:gd name="f86" fmla="val 848"/>
                  <a:gd name="f87" fmla="val 405"/>
                  <a:gd name="f88" fmla="val 872"/>
                  <a:gd name="f89" fmla="val 413"/>
                  <a:gd name="f90" fmla="val 888"/>
                  <a:gd name="f91" fmla="val 896"/>
                  <a:gd name="f92" fmla="val 346"/>
                  <a:gd name="f93" fmla="val 952"/>
                  <a:gd name="f94" fmla="val 321"/>
                  <a:gd name="f95" fmla="val 1008"/>
                  <a:gd name="f96" fmla="val 304"/>
                  <a:gd name="f97" fmla="val 1024"/>
                  <a:gd name="f98" fmla="val 295"/>
                  <a:gd name="f99" fmla="val 1032"/>
                  <a:gd name="f100" fmla="val 262"/>
                  <a:gd name="f101" fmla="val 236"/>
                  <a:gd name="f102" fmla="val 228"/>
                  <a:gd name="f103" fmla="val 1040"/>
                  <a:gd name="f104" fmla="val 220"/>
                  <a:gd name="f105" fmla="val 1064"/>
                  <a:gd name="f106" fmla="val 186"/>
                  <a:gd name="f107" fmla="val 1088"/>
                  <a:gd name="f108" fmla="val 152"/>
                  <a:gd name="f109" fmla="val 127"/>
                  <a:gd name="f110" fmla="val 1128"/>
                  <a:gd name="f111" fmla="val 93"/>
                  <a:gd name="f112" fmla="val 1144"/>
                  <a:gd name="f113" fmla="val 68"/>
                  <a:gd name="f114" fmla="val 1168"/>
                  <a:gd name="f115" fmla="val 51"/>
                  <a:gd name="f116" fmla="val 1192"/>
                  <a:gd name="f117" fmla="val 26"/>
                  <a:gd name="f118" fmla="val 1200"/>
                  <a:gd name="f119" fmla="val 17"/>
                  <a:gd name="f120" fmla="val 1208"/>
                  <a:gd name="f121" fmla="val 1248"/>
                  <a:gd name="f122" fmla="val 9"/>
                  <a:gd name="f123" fmla="val 1264"/>
                  <a:gd name="f124" fmla="val 1272"/>
                  <a:gd name="f125" fmla="val 1288"/>
                  <a:gd name="f126" fmla="val 1304"/>
                  <a:gd name="f127" fmla="val 1312"/>
                  <a:gd name="f128" fmla="val 1328"/>
                  <a:gd name="f129" fmla="val 1352"/>
                  <a:gd name="f130" fmla="val 1384"/>
                  <a:gd name="f131" fmla="val 43"/>
                  <a:gd name="f132" fmla="val 1408"/>
                  <a:gd name="f133" fmla="val 1424"/>
                  <a:gd name="f134" fmla="val 34"/>
                  <a:gd name="f135" fmla="val 1432"/>
                  <a:gd name="f136" fmla="val 1480"/>
                  <a:gd name="f137" fmla="val 1464"/>
                  <a:gd name="f138" fmla="val 1488"/>
                  <a:gd name="f139" fmla="val 1512"/>
                  <a:gd name="f140" fmla="val 1544"/>
                  <a:gd name="f141" fmla="val 59"/>
                  <a:gd name="f142" fmla="val 1552"/>
                  <a:gd name="f143" fmla="val 1568"/>
                  <a:gd name="f144" fmla="val 1584"/>
                  <a:gd name="f145" fmla="val 1592"/>
                  <a:gd name="f146" fmla="val 1616"/>
                  <a:gd name="f147" fmla="val 1632"/>
                  <a:gd name="f148" fmla="val 76"/>
                  <a:gd name="f149" fmla="val 1656"/>
                  <a:gd name="f150" fmla="val 118"/>
                  <a:gd name="f151" fmla="val 1664"/>
                  <a:gd name="f152" fmla="val 102"/>
                  <a:gd name="f153" fmla="val 177"/>
                  <a:gd name="f154" fmla="val 278"/>
                  <a:gd name="f155" fmla="val 1624"/>
                  <a:gd name="f156" fmla="val 312"/>
                  <a:gd name="f157" fmla="val 1576"/>
                  <a:gd name="f158" fmla="val 329"/>
                  <a:gd name="f159" fmla="val 363"/>
                  <a:gd name="f160" fmla="val 388"/>
                  <a:gd name="f161" fmla="val 1528"/>
                  <a:gd name="f162" fmla="val 1560"/>
                  <a:gd name="f163" fmla="val 422"/>
                  <a:gd name="f164" fmla="val 489"/>
                  <a:gd name="f165" fmla="val 1456"/>
                  <a:gd name="f166" fmla="val 1368"/>
                  <a:gd name="f167" fmla="val 514"/>
                  <a:gd name="f168" fmla="val 1048"/>
                  <a:gd name="f169" fmla="val 976"/>
                  <a:gd name="f170" fmla="val 968"/>
                  <a:gd name="f171" fmla="val 582"/>
                  <a:gd name="f172" fmla="val 912"/>
                  <a:gd name="f173" fmla="val 808"/>
                  <a:gd name="f174" fmla="val 712"/>
                  <a:gd name="f175" fmla="val 632"/>
                  <a:gd name="f176" fmla="val 688"/>
                  <a:gd name="f177" fmla="val 691"/>
                  <a:gd name="f178" fmla="val 568"/>
                  <a:gd name="f179" fmla="val 528"/>
                  <a:gd name="f180" fmla="val 440"/>
                  <a:gd name="f181" fmla="val 759"/>
                  <a:gd name="f182" fmla="val 776"/>
                  <a:gd name="f183" fmla="val 384"/>
                  <a:gd name="f184" fmla="val 400"/>
                  <a:gd name="f185" fmla="val 868"/>
                  <a:gd name="f186" fmla="val 894"/>
                  <a:gd name="f187" fmla="val 272"/>
                  <a:gd name="f188" fmla="val 995"/>
                  <a:gd name="f189" fmla="val 1096"/>
                  <a:gd name="f190" fmla="val 1113"/>
                  <a:gd name="f191" fmla="val 1197"/>
                  <a:gd name="f192" fmla="val 168"/>
                  <a:gd name="f193" fmla="val 1306"/>
                  <a:gd name="f194" fmla="+- 0 0 -90"/>
                  <a:gd name="f195" fmla="*/ f3 1 1340"/>
                  <a:gd name="f196" fmla="*/ f4 1 1688"/>
                  <a:gd name="f197" fmla="+- f7 0 f5"/>
                  <a:gd name="f198" fmla="+- f6 0 f5"/>
                  <a:gd name="f199" fmla="*/ f194 f0 1"/>
                  <a:gd name="f200" fmla="*/ f198 1 1340"/>
                  <a:gd name="f201" fmla="*/ f197 1 1688"/>
                  <a:gd name="f202" fmla="*/ 1323 f198 1"/>
                  <a:gd name="f203" fmla="*/ 40 f197 1"/>
                  <a:gd name="f204" fmla="*/ 1205 f198 1"/>
                  <a:gd name="f205" fmla="*/ 24 f197 1"/>
                  <a:gd name="f206" fmla="*/ 1172 f198 1"/>
                  <a:gd name="f207" fmla="*/ 0 f197 1"/>
                  <a:gd name="f208" fmla="*/ 1130 f198 1"/>
                  <a:gd name="f209" fmla="*/ 1071 f198 1"/>
                  <a:gd name="f210" fmla="*/ 120 f197 1"/>
                  <a:gd name="f211" fmla="*/ 1012 f198 1"/>
                  <a:gd name="f212" fmla="*/ 961 f198 1"/>
                  <a:gd name="f213" fmla="*/ 136 f197 1"/>
                  <a:gd name="f214" fmla="*/ 877 f198 1"/>
                  <a:gd name="f215" fmla="*/ 184 f197 1"/>
                  <a:gd name="f216" fmla="*/ 809 f198 1"/>
                  <a:gd name="f217" fmla="*/ 176 f197 1"/>
                  <a:gd name="f218" fmla="*/ 717 f198 1"/>
                  <a:gd name="f219" fmla="*/ 248 f197 1"/>
                  <a:gd name="f220" fmla="*/ 700 f198 1"/>
                  <a:gd name="f221" fmla="*/ 328 f197 1"/>
                  <a:gd name="f222" fmla="*/ 645 f198 1"/>
                  <a:gd name="f223" fmla="*/ 418 f197 1"/>
                  <a:gd name="f224" fmla="*/ 590 f198 1"/>
                  <a:gd name="f225" fmla="*/ 504 f197 1"/>
                  <a:gd name="f226" fmla="*/ 565 f198 1"/>
                  <a:gd name="f227" fmla="*/ 560 f197 1"/>
                  <a:gd name="f228" fmla="*/ 472 f198 1"/>
                  <a:gd name="f229" fmla="*/ 744 f197 1"/>
                  <a:gd name="f230" fmla="*/ 396 f198 1"/>
                  <a:gd name="f231" fmla="*/ 848 f197 1"/>
                  <a:gd name="f232" fmla="*/ 896 f197 1"/>
                  <a:gd name="f233" fmla="*/ 304 f198 1"/>
                  <a:gd name="f234" fmla="*/ 1024 f197 1"/>
                  <a:gd name="f235" fmla="*/ 236 f198 1"/>
                  <a:gd name="f236" fmla="*/ 1032 f197 1"/>
                  <a:gd name="f237" fmla="*/ 186 f198 1"/>
                  <a:gd name="f238" fmla="*/ 1088 f197 1"/>
                  <a:gd name="f239" fmla="*/ 93 f198 1"/>
                  <a:gd name="f240" fmla="*/ 1144 f197 1"/>
                  <a:gd name="f241" fmla="*/ 26 f198 1"/>
                  <a:gd name="f242" fmla="*/ 1200 f197 1"/>
                  <a:gd name="f243" fmla="*/ 9 f198 1"/>
                  <a:gd name="f244" fmla="*/ 1264 f197 1"/>
                  <a:gd name="f245" fmla="*/ 1304 f197 1"/>
                  <a:gd name="f246" fmla="*/ 0 f198 1"/>
                  <a:gd name="f247" fmla="*/ 1352 f197 1"/>
                  <a:gd name="f248" fmla="*/ 1424 f197 1"/>
                  <a:gd name="f249" fmla="*/ 51 f198 1"/>
                  <a:gd name="f250" fmla="*/ 1464 f197 1"/>
                  <a:gd name="f251" fmla="*/ 17 f198 1"/>
                  <a:gd name="f252" fmla="*/ 1512 f197 1"/>
                  <a:gd name="f253" fmla="*/ 59 f198 1"/>
                  <a:gd name="f254" fmla="*/ 1552 f197 1"/>
                  <a:gd name="f255" fmla="*/ 1584 f197 1"/>
                  <a:gd name="f256" fmla="*/ 1632 f197 1"/>
                  <a:gd name="f257" fmla="*/ 102 f198 1"/>
                  <a:gd name="f258" fmla="*/ 1688 f197 1"/>
                  <a:gd name="f259" fmla="*/ 278 f198 1"/>
                  <a:gd name="f260" fmla="*/ 1624 f197 1"/>
                  <a:gd name="f261" fmla="*/ 346 f198 1"/>
                  <a:gd name="f262" fmla="*/ 1576 f197 1"/>
                  <a:gd name="f263" fmla="*/ 388 f198 1"/>
                  <a:gd name="f264" fmla="*/ 422 f198 1"/>
                  <a:gd name="f265" fmla="*/ 1592 f197 1"/>
                  <a:gd name="f266" fmla="*/ 489 f198 1"/>
                  <a:gd name="f267" fmla="*/ 1456 f197 1"/>
                  <a:gd name="f268" fmla="*/ 514 f198 1"/>
                  <a:gd name="f269" fmla="*/ 1288 f197 1"/>
                  <a:gd name="f270" fmla="*/ 455 f198 1"/>
                  <a:gd name="f271" fmla="*/ 1048 f197 1"/>
                  <a:gd name="f272" fmla="*/ 582 f198 1"/>
                  <a:gd name="f273" fmla="*/ 912 f197 1"/>
                  <a:gd name="f274" fmla="*/ 712 f197 1"/>
                  <a:gd name="f275" fmla="*/ 691 f198 1"/>
                  <a:gd name="f276" fmla="*/ 568 f197 1"/>
                  <a:gd name="f277" fmla="*/ 440 f197 1"/>
                  <a:gd name="f278" fmla="*/ 851 f198 1"/>
                  <a:gd name="f279" fmla="*/ 400 f197 1"/>
                  <a:gd name="f280" fmla="*/ 296 f197 1"/>
                  <a:gd name="f281" fmla="*/ 1037 f198 1"/>
                  <a:gd name="f282" fmla="*/ 304 f197 1"/>
                  <a:gd name="f283" fmla="*/ 1113 f198 1"/>
                  <a:gd name="f284" fmla="*/ 1264 f198 1"/>
                  <a:gd name="f285" fmla="*/ 168 f197 1"/>
                  <a:gd name="f286" fmla="*/ 1340 f198 1"/>
                  <a:gd name="f287" fmla="*/ 144 f197 1"/>
                  <a:gd name="f288" fmla="*/ f199 1 f2"/>
                  <a:gd name="f289" fmla="*/ f202 1 1340"/>
                  <a:gd name="f290" fmla="*/ f203 1 1688"/>
                  <a:gd name="f291" fmla="*/ f204 1 1340"/>
                  <a:gd name="f292" fmla="*/ f205 1 1688"/>
                  <a:gd name="f293" fmla="*/ f206 1 1340"/>
                  <a:gd name="f294" fmla="*/ f207 1 1688"/>
                  <a:gd name="f295" fmla="*/ f208 1 1340"/>
                  <a:gd name="f296" fmla="*/ f209 1 1340"/>
                  <a:gd name="f297" fmla="*/ f210 1 1688"/>
                  <a:gd name="f298" fmla="*/ f211 1 1340"/>
                  <a:gd name="f299" fmla="*/ f212 1 1340"/>
                  <a:gd name="f300" fmla="*/ f213 1 1688"/>
                  <a:gd name="f301" fmla="*/ f214 1 1340"/>
                  <a:gd name="f302" fmla="*/ f215 1 1688"/>
                  <a:gd name="f303" fmla="*/ f216 1 1340"/>
                  <a:gd name="f304" fmla="*/ f217 1 1688"/>
                  <a:gd name="f305" fmla="*/ f218 1 1340"/>
                  <a:gd name="f306" fmla="*/ f219 1 1688"/>
                  <a:gd name="f307" fmla="*/ f220 1 1340"/>
                  <a:gd name="f308" fmla="*/ f221 1 1688"/>
                  <a:gd name="f309" fmla="*/ f222 1 1340"/>
                  <a:gd name="f310" fmla="*/ f223 1 1688"/>
                  <a:gd name="f311" fmla="*/ f224 1 1340"/>
                  <a:gd name="f312" fmla="*/ f225 1 1688"/>
                  <a:gd name="f313" fmla="*/ f226 1 1340"/>
                  <a:gd name="f314" fmla="*/ f227 1 1688"/>
                  <a:gd name="f315" fmla="*/ f228 1 1340"/>
                  <a:gd name="f316" fmla="*/ f229 1 1688"/>
                  <a:gd name="f317" fmla="*/ f230 1 1340"/>
                  <a:gd name="f318" fmla="*/ f231 1 1688"/>
                  <a:gd name="f319" fmla="*/ f232 1 1688"/>
                  <a:gd name="f320" fmla="*/ f233 1 1340"/>
                  <a:gd name="f321" fmla="*/ f234 1 1688"/>
                  <a:gd name="f322" fmla="*/ f235 1 1340"/>
                  <a:gd name="f323" fmla="*/ f236 1 1688"/>
                  <a:gd name="f324" fmla="*/ f237 1 1340"/>
                  <a:gd name="f325" fmla="*/ f238 1 1688"/>
                  <a:gd name="f326" fmla="*/ f239 1 1340"/>
                  <a:gd name="f327" fmla="*/ f240 1 1688"/>
                  <a:gd name="f328" fmla="*/ f241 1 1340"/>
                  <a:gd name="f329" fmla="*/ f242 1 1688"/>
                  <a:gd name="f330" fmla="*/ f243 1 1340"/>
                  <a:gd name="f331" fmla="*/ f244 1 1688"/>
                  <a:gd name="f332" fmla="*/ f245 1 1688"/>
                  <a:gd name="f333" fmla="*/ f246 1 1340"/>
                  <a:gd name="f334" fmla="*/ f247 1 1688"/>
                  <a:gd name="f335" fmla="*/ f248 1 1688"/>
                  <a:gd name="f336" fmla="*/ f249 1 1340"/>
                  <a:gd name="f337" fmla="*/ f250 1 1688"/>
                  <a:gd name="f338" fmla="*/ f251 1 1340"/>
                  <a:gd name="f339" fmla="*/ f252 1 1688"/>
                  <a:gd name="f340" fmla="*/ f253 1 1340"/>
                  <a:gd name="f341" fmla="*/ f254 1 1688"/>
                  <a:gd name="f342" fmla="*/ f255 1 1688"/>
                  <a:gd name="f343" fmla="*/ f256 1 1688"/>
                  <a:gd name="f344" fmla="*/ f257 1 1340"/>
                  <a:gd name="f345" fmla="*/ f258 1 1688"/>
                  <a:gd name="f346" fmla="*/ f259 1 1340"/>
                  <a:gd name="f347" fmla="*/ f260 1 1688"/>
                  <a:gd name="f348" fmla="*/ f261 1 1340"/>
                  <a:gd name="f349" fmla="*/ f262 1 1688"/>
                  <a:gd name="f350" fmla="*/ f263 1 1340"/>
                  <a:gd name="f351" fmla="*/ f264 1 1340"/>
                  <a:gd name="f352" fmla="*/ f265 1 1688"/>
                  <a:gd name="f353" fmla="*/ f266 1 1340"/>
                  <a:gd name="f354" fmla="*/ f267 1 1688"/>
                  <a:gd name="f355" fmla="*/ f268 1 1340"/>
                  <a:gd name="f356" fmla="*/ f269 1 1688"/>
                  <a:gd name="f357" fmla="*/ f270 1 1340"/>
                  <a:gd name="f358" fmla="*/ f271 1 1688"/>
                  <a:gd name="f359" fmla="*/ f272 1 1340"/>
                  <a:gd name="f360" fmla="*/ f273 1 1688"/>
                  <a:gd name="f361" fmla="*/ f274 1 1688"/>
                  <a:gd name="f362" fmla="*/ f275 1 1340"/>
                  <a:gd name="f363" fmla="*/ f276 1 1688"/>
                  <a:gd name="f364" fmla="*/ f277 1 1688"/>
                  <a:gd name="f365" fmla="*/ f278 1 1340"/>
                  <a:gd name="f366" fmla="*/ f279 1 1688"/>
                  <a:gd name="f367" fmla="*/ f280 1 1688"/>
                  <a:gd name="f368" fmla="*/ f281 1 1340"/>
                  <a:gd name="f369" fmla="*/ f282 1 1688"/>
                  <a:gd name="f370" fmla="*/ f283 1 1340"/>
                  <a:gd name="f371" fmla="*/ f284 1 1340"/>
                  <a:gd name="f372" fmla="*/ f285 1 1688"/>
                  <a:gd name="f373" fmla="*/ f286 1 1340"/>
                  <a:gd name="f374" fmla="*/ f287 1 1688"/>
                  <a:gd name="f375" fmla="+- f288 0 f1"/>
                  <a:gd name="f376" fmla="*/ f289 1 f200"/>
                  <a:gd name="f377" fmla="*/ f290 1 f201"/>
                  <a:gd name="f378" fmla="*/ f291 1 f200"/>
                  <a:gd name="f379" fmla="*/ f292 1 f201"/>
                  <a:gd name="f380" fmla="*/ f293 1 f200"/>
                  <a:gd name="f381" fmla="*/ f294 1 f201"/>
                  <a:gd name="f382" fmla="*/ f295 1 f200"/>
                  <a:gd name="f383" fmla="*/ f296 1 f200"/>
                  <a:gd name="f384" fmla="*/ f297 1 f201"/>
                  <a:gd name="f385" fmla="*/ f298 1 f200"/>
                  <a:gd name="f386" fmla="*/ f299 1 f200"/>
                  <a:gd name="f387" fmla="*/ f300 1 f201"/>
                  <a:gd name="f388" fmla="*/ f301 1 f200"/>
                  <a:gd name="f389" fmla="*/ f302 1 f201"/>
                  <a:gd name="f390" fmla="*/ f303 1 f200"/>
                  <a:gd name="f391" fmla="*/ f304 1 f201"/>
                  <a:gd name="f392" fmla="*/ f305 1 f200"/>
                  <a:gd name="f393" fmla="*/ f306 1 f201"/>
                  <a:gd name="f394" fmla="*/ f307 1 f200"/>
                  <a:gd name="f395" fmla="*/ f308 1 f201"/>
                  <a:gd name="f396" fmla="*/ f309 1 f200"/>
                  <a:gd name="f397" fmla="*/ f310 1 f201"/>
                  <a:gd name="f398" fmla="*/ f311 1 f200"/>
                  <a:gd name="f399" fmla="*/ f312 1 f201"/>
                  <a:gd name="f400" fmla="*/ f313 1 f200"/>
                  <a:gd name="f401" fmla="*/ f314 1 f201"/>
                  <a:gd name="f402" fmla="*/ f315 1 f200"/>
                  <a:gd name="f403" fmla="*/ f316 1 f201"/>
                  <a:gd name="f404" fmla="*/ f317 1 f200"/>
                  <a:gd name="f405" fmla="*/ f318 1 f201"/>
                  <a:gd name="f406" fmla="*/ f319 1 f201"/>
                  <a:gd name="f407" fmla="*/ f320 1 f200"/>
                  <a:gd name="f408" fmla="*/ f321 1 f201"/>
                  <a:gd name="f409" fmla="*/ f322 1 f200"/>
                  <a:gd name="f410" fmla="*/ f323 1 f201"/>
                  <a:gd name="f411" fmla="*/ f324 1 f200"/>
                  <a:gd name="f412" fmla="*/ f325 1 f201"/>
                  <a:gd name="f413" fmla="*/ f326 1 f200"/>
                  <a:gd name="f414" fmla="*/ f327 1 f201"/>
                  <a:gd name="f415" fmla="*/ f328 1 f200"/>
                  <a:gd name="f416" fmla="*/ f329 1 f201"/>
                  <a:gd name="f417" fmla="*/ f330 1 f200"/>
                  <a:gd name="f418" fmla="*/ f331 1 f201"/>
                  <a:gd name="f419" fmla="*/ f332 1 f201"/>
                  <a:gd name="f420" fmla="*/ f333 1 f200"/>
                  <a:gd name="f421" fmla="*/ f334 1 f201"/>
                  <a:gd name="f422" fmla="*/ f335 1 f201"/>
                  <a:gd name="f423" fmla="*/ f336 1 f200"/>
                  <a:gd name="f424" fmla="*/ f337 1 f201"/>
                  <a:gd name="f425" fmla="*/ f338 1 f200"/>
                  <a:gd name="f426" fmla="*/ f339 1 f201"/>
                  <a:gd name="f427" fmla="*/ f340 1 f200"/>
                  <a:gd name="f428" fmla="*/ f341 1 f201"/>
                  <a:gd name="f429" fmla="*/ f342 1 f201"/>
                  <a:gd name="f430" fmla="*/ f343 1 f201"/>
                  <a:gd name="f431" fmla="*/ f344 1 f200"/>
                  <a:gd name="f432" fmla="*/ f345 1 f201"/>
                  <a:gd name="f433" fmla="*/ f346 1 f200"/>
                  <a:gd name="f434" fmla="*/ f347 1 f201"/>
                  <a:gd name="f435" fmla="*/ f348 1 f200"/>
                  <a:gd name="f436" fmla="*/ f349 1 f201"/>
                  <a:gd name="f437" fmla="*/ f350 1 f200"/>
                  <a:gd name="f438" fmla="*/ f351 1 f200"/>
                  <a:gd name="f439" fmla="*/ f352 1 f201"/>
                  <a:gd name="f440" fmla="*/ f353 1 f200"/>
                  <a:gd name="f441" fmla="*/ f354 1 f201"/>
                  <a:gd name="f442" fmla="*/ f355 1 f200"/>
                  <a:gd name="f443" fmla="*/ f356 1 f201"/>
                  <a:gd name="f444" fmla="*/ f357 1 f200"/>
                  <a:gd name="f445" fmla="*/ f358 1 f201"/>
                  <a:gd name="f446" fmla="*/ f359 1 f200"/>
                  <a:gd name="f447" fmla="*/ f360 1 f201"/>
                  <a:gd name="f448" fmla="*/ f361 1 f201"/>
                  <a:gd name="f449" fmla="*/ f362 1 f200"/>
                  <a:gd name="f450" fmla="*/ f363 1 f201"/>
                  <a:gd name="f451" fmla="*/ f364 1 f201"/>
                  <a:gd name="f452" fmla="*/ f365 1 f200"/>
                  <a:gd name="f453" fmla="*/ f366 1 f201"/>
                  <a:gd name="f454" fmla="*/ f367 1 f201"/>
                  <a:gd name="f455" fmla="*/ f368 1 f200"/>
                  <a:gd name="f456" fmla="*/ f369 1 f201"/>
                  <a:gd name="f457" fmla="*/ f370 1 f200"/>
                  <a:gd name="f458" fmla="*/ f371 1 f200"/>
                  <a:gd name="f459" fmla="*/ f372 1 f201"/>
                  <a:gd name="f460" fmla="*/ f373 1 f200"/>
                  <a:gd name="f461" fmla="*/ f374 1 f201"/>
                  <a:gd name="f462" fmla="*/ f420 f195 1"/>
                  <a:gd name="f463" fmla="*/ f460 f195 1"/>
                  <a:gd name="f464" fmla="*/ f432 f196 1"/>
                  <a:gd name="f465" fmla="*/ f381 f196 1"/>
                  <a:gd name="f466" fmla="*/ f376 f195 1"/>
                  <a:gd name="f467" fmla="*/ f377 f196 1"/>
                  <a:gd name="f468" fmla="*/ f378 f195 1"/>
                  <a:gd name="f469" fmla="*/ f379 f196 1"/>
                  <a:gd name="f470" fmla="*/ f380 f195 1"/>
                  <a:gd name="f471" fmla="*/ f382 f195 1"/>
                  <a:gd name="f472" fmla="*/ f383 f195 1"/>
                  <a:gd name="f473" fmla="*/ f384 f196 1"/>
                  <a:gd name="f474" fmla="*/ f385 f195 1"/>
                  <a:gd name="f475" fmla="*/ f386 f195 1"/>
                  <a:gd name="f476" fmla="*/ f387 f196 1"/>
                  <a:gd name="f477" fmla="*/ f388 f195 1"/>
                  <a:gd name="f478" fmla="*/ f389 f196 1"/>
                  <a:gd name="f479" fmla="*/ f390 f195 1"/>
                  <a:gd name="f480" fmla="*/ f391 f196 1"/>
                  <a:gd name="f481" fmla="*/ f392 f195 1"/>
                  <a:gd name="f482" fmla="*/ f393 f196 1"/>
                  <a:gd name="f483" fmla="*/ f394 f195 1"/>
                  <a:gd name="f484" fmla="*/ f395 f196 1"/>
                  <a:gd name="f485" fmla="*/ f396 f195 1"/>
                  <a:gd name="f486" fmla="*/ f397 f196 1"/>
                  <a:gd name="f487" fmla="*/ f398 f195 1"/>
                  <a:gd name="f488" fmla="*/ f399 f196 1"/>
                  <a:gd name="f489" fmla="*/ f400 f195 1"/>
                  <a:gd name="f490" fmla="*/ f401 f196 1"/>
                  <a:gd name="f491" fmla="*/ f402 f195 1"/>
                  <a:gd name="f492" fmla="*/ f403 f196 1"/>
                  <a:gd name="f493" fmla="*/ f404 f195 1"/>
                  <a:gd name="f494" fmla="*/ f405 f196 1"/>
                  <a:gd name="f495" fmla="*/ f406 f196 1"/>
                  <a:gd name="f496" fmla="*/ f407 f195 1"/>
                  <a:gd name="f497" fmla="*/ f408 f196 1"/>
                  <a:gd name="f498" fmla="*/ f409 f195 1"/>
                  <a:gd name="f499" fmla="*/ f410 f196 1"/>
                  <a:gd name="f500" fmla="*/ f411 f195 1"/>
                  <a:gd name="f501" fmla="*/ f412 f196 1"/>
                  <a:gd name="f502" fmla="*/ f413 f195 1"/>
                  <a:gd name="f503" fmla="*/ f414 f196 1"/>
                  <a:gd name="f504" fmla="*/ f415 f195 1"/>
                  <a:gd name="f505" fmla="*/ f416 f196 1"/>
                  <a:gd name="f506" fmla="*/ f417 f195 1"/>
                  <a:gd name="f507" fmla="*/ f418 f196 1"/>
                  <a:gd name="f508" fmla="*/ f419 f196 1"/>
                  <a:gd name="f509" fmla="*/ f421 f196 1"/>
                  <a:gd name="f510" fmla="*/ f422 f196 1"/>
                  <a:gd name="f511" fmla="*/ f423 f195 1"/>
                  <a:gd name="f512" fmla="*/ f424 f196 1"/>
                  <a:gd name="f513" fmla="*/ f425 f195 1"/>
                  <a:gd name="f514" fmla="*/ f426 f196 1"/>
                  <a:gd name="f515" fmla="*/ f427 f195 1"/>
                  <a:gd name="f516" fmla="*/ f428 f196 1"/>
                  <a:gd name="f517" fmla="*/ f429 f196 1"/>
                  <a:gd name="f518" fmla="*/ f430 f196 1"/>
                  <a:gd name="f519" fmla="*/ f431 f195 1"/>
                  <a:gd name="f520" fmla="*/ f433 f195 1"/>
                  <a:gd name="f521" fmla="*/ f434 f196 1"/>
                  <a:gd name="f522" fmla="*/ f435 f195 1"/>
                  <a:gd name="f523" fmla="*/ f436 f196 1"/>
                  <a:gd name="f524" fmla="*/ f437 f195 1"/>
                  <a:gd name="f525" fmla="*/ f438 f195 1"/>
                  <a:gd name="f526" fmla="*/ f439 f196 1"/>
                  <a:gd name="f527" fmla="*/ f440 f195 1"/>
                  <a:gd name="f528" fmla="*/ f441 f196 1"/>
                  <a:gd name="f529" fmla="*/ f442 f195 1"/>
                  <a:gd name="f530" fmla="*/ f443 f196 1"/>
                  <a:gd name="f531" fmla="*/ f444 f195 1"/>
                  <a:gd name="f532" fmla="*/ f445 f196 1"/>
                  <a:gd name="f533" fmla="*/ f446 f195 1"/>
                  <a:gd name="f534" fmla="*/ f447 f196 1"/>
                  <a:gd name="f535" fmla="*/ f448 f196 1"/>
                  <a:gd name="f536" fmla="*/ f449 f195 1"/>
                  <a:gd name="f537" fmla="*/ f450 f196 1"/>
                  <a:gd name="f538" fmla="*/ f451 f196 1"/>
                  <a:gd name="f539" fmla="*/ f452 f195 1"/>
                  <a:gd name="f540" fmla="*/ f453 f196 1"/>
                  <a:gd name="f541" fmla="*/ f454 f196 1"/>
                  <a:gd name="f542" fmla="*/ f455 f195 1"/>
                  <a:gd name="f543" fmla="*/ f456 f196 1"/>
                  <a:gd name="f544" fmla="*/ f457 f195 1"/>
                  <a:gd name="f545" fmla="*/ f458 f195 1"/>
                  <a:gd name="f546" fmla="*/ f459 f196 1"/>
                  <a:gd name="f547" fmla="*/ f461 f19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75">
                    <a:pos x="f466" y="f467"/>
                  </a:cxn>
                  <a:cxn ang="f375">
                    <a:pos x="f468" y="f469"/>
                  </a:cxn>
                  <a:cxn ang="f375">
                    <a:pos x="f470" y="f465"/>
                  </a:cxn>
                  <a:cxn ang="f375">
                    <a:pos x="f471" y="f469"/>
                  </a:cxn>
                  <a:cxn ang="f375">
                    <a:pos x="f472" y="f473"/>
                  </a:cxn>
                  <a:cxn ang="f375">
                    <a:pos x="f474" y="f467"/>
                  </a:cxn>
                  <a:cxn ang="f375">
                    <a:pos x="f475" y="f476"/>
                  </a:cxn>
                  <a:cxn ang="f375">
                    <a:pos x="f477" y="f478"/>
                  </a:cxn>
                  <a:cxn ang="f375">
                    <a:pos x="f479" y="f480"/>
                  </a:cxn>
                  <a:cxn ang="f375">
                    <a:pos x="f481" y="f482"/>
                  </a:cxn>
                  <a:cxn ang="f375">
                    <a:pos x="f483" y="f484"/>
                  </a:cxn>
                  <a:cxn ang="f375">
                    <a:pos x="f485" y="f486"/>
                  </a:cxn>
                  <a:cxn ang="f375">
                    <a:pos x="f487" y="f488"/>
                  </a:cxn>
                  <a:cxn ang="f375">
                    <a:pos x="f489" y="f490"/>
                  </a:cxn>
                  <a:cxn ang="f375">
                    <a:pos x="f491" y="f492"/>
                  </a:cxn>
                  <a:cxn ang="f375">
                    <a:pos x="f493" y="f494"/>
                  </a:cxn>
                  <a:cxn ang="f375">
                    <a:pos x="f493" y="f495"/>
                  </a:cxn>
                  <a:cxn ang="f375">
                    <a:pos x="f496" y="f497"/>
                  </a:cxn>
                  <a:cxn ang="f375">
                    <a:pos x="f498" y="f499"/>
                  </a:cxn>
                  <a:cxn ang="f375">
                    <a:pos x="f500" y="f501"/>
                  </a:cxn>
                  <a:cxn ang="f375">
                    <a:pos x="f502" y="f503"/>
                  </a:cxn>
                  <a:cxn ang="f375">
                    <a:pos x="f504" y="f505"/>
                  </a:cxn>
                  <a:cxn ang="f375">
                    <a:pos x="f506" y="f507"/>
                  </a:cxn>
                  <a:cxn ang="f375">
                    <a:pos x="f506" y="f508"/>
                  </a:cxn>
                  <a:cxn ang="f375">
                    <a:pos x="f462" y="f509"/>
                  </a:cxn>
                  <a:cxn ang="f375">
                    <a:pos x="f506" y="f510"/>
                  </a:cxn>
                  <a:cxn ang="f375">
                    <a:pos x="f511" y="f512"/>
                  </a:cxn>
                  <a:cxn ang="f375">
                    <a:pos x="f513" y="f514"/>
                  </a:cxn>
                  <a:cxn ang="f375">
                    <a:pos x="f515" y="f516"/>
                  </a:cxn>
                  <a:cxn ang="f375">
                    <a:pos x="f513" y="f517"/>
                  </a:cxn>
                  <a:cxn ang="f375">
                    <a:pos x="f511" y="f518"/>
                  </a:cxn>
                  <a:cxn ang="f375">
                    <a:pos x="f519" y="f464"/>
                  </a:cxn>
                  <a:cxn ang="f375">
                    <a:pos x="f520" y="f521"/>
                  </a:cxn>
                  <a:cxn ang="f375">
                    <a:pos x="f522" y="f523"/>
                  </a:cxn>
                  <a:cxn ang="f375">
                    <a:pos x="f524" y="f514"/>
                  </a:cxn>
                  <a:cxn ang="f375">
                    <a:pos x="f525" y="f526"/>
                  </a:cxn>
                  <a:cxn ang="f375">
                    <a:pos x="f527" y="f528"/>
                  </a:cxn>
                  <a:cxn ang="f375">
                    <a:pos x="f529" y="f530"/>
                  </a:cxn>
                  <a:cxn ang="f375">
                    <a:pos x="f531" y="f532"/>
                  </a:cxn>
                  <a:cxn ang="f375">
                    <a:pos x="f533" y="f534"/>
                  </a:cxn>
                  <a:cxn ang="f375">
                    <a:pos x="f487" y="f535"/>
                  </a:cxn>
                  <a:cxn ang="f375">
                    <a:pos x="f536" y="f537"/>
                  </a:cxn>
                  <a:cxn ang="f375">
                    <a:pos x="f481" y="f538"/>
                  </a:cxn>
                  <a:cxn ang="f375">
                    <a:pos x="f539" y="f540"/>
                  </a:cxn>
                  <a:cxn ang="f375">
                    <a:pos x="f539" y="f541"/>
                  </a:cxn>
                  <a:cxn ang="f375">
                    <a:pos x="f542" y="f543"/>
                  </a:cxn>
                  <a:cxn ang="f375">
                    <a:pos x="f544" y="f480"/>
                  </a:cxn>
                  <a:cxn ang="f375">
                    <a:pos x="f545" y="f546"/>
                  </a:cxn>
                  <a:cxn ang="f375">
                    <a:pos x="f463" y="f547"/>
                  </a:cxn>
                </a:cxnLst>
                <a:rect l="f462" t="f465" r="f463" b="f464"/>
                <a:pathLst>
                  <a:path w="1340" h="1688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8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14"/>
                    </a:lnTo>
                    <a:lnTo>
                      <a:pt x="f21" y="f5"/>
                    </a:lnTo>
                    <a:lnTo>
                      <a:pt x="f22" y="f5"/>
                    </a:lnTo>
                    <a:lnTo>
                      <a:pt x="f23" y="f5"/>
                    </a:lnTo>
                    <a:lnTo>
                      <a:pt x="f23" y="f18"/>
                    </a:lnTo>
                    <a:lnTo>
                      <a:pt x="f23" y="f24"/>
                    </a:lnTo>
                    <a:lnTo>
                      <a:pt x="f25" y="f18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18"/>
                    </a:lnTo>
                    <a:lnTo>
                      <a:pt x="f31" y="f13"/>
                    </a:lnTo>
                    <a:lnTo>
                      <a:pt x="f32" y="f11"/>
                    </a:lnTo>
                    <a:lnTo>
                      <a:pt x="f33" y="f34"/>
                    </a:lnTo>
                    <a:lnTo>
                      <a:pt x="f32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3"/>
                    </a:lnTo>
                    <a:lnTo>
                      <a:pt x="f45" y="f46"/>
                    </a:lnTo>
                    <a:lnTo>
                      <a:pt x="f47" y="f46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9" y="f90"/>
                    </a:lnTo>
                    <a:lnTo>
                      <a:pt x="f85" y="f91"/>
                    </a:lnTo>
                    <a:lnTo>
                      <a:pt x="f92" y="f93"/>
                    </a:lnTo>
                    <a:lnTo>
                      <a:pt x="f94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97"/>
                    </a:lnTo>
                    <a:lnTo>
                      <a:pt x="f101" y="f99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06" y="f107"/>
                    </a:lnTo>
                    <a:lnTo>
                      <a:pt x="f108" y="f25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19" y="f121"/>
                    </a:lnTo>
                    <a:lnTo>
                      <a:pt x="f122" y="f123"/>
                    </a:lnTo>
                    <a:lnTo>
                      <a:pt x="f119" y="f124"/>
                    </a:lnTo>
                    <a:lnTo>
                      <a:pt x="f119" y="f125"/>
                    </a:lnTo>
                    <a:lnTo>
                      <a:pt x="f122" y="f126"/>
                    </a:lnTo>
                    <a:lnTo>
                      <a:pt x="f119" y="f127"/>
                    </a:lnTo>
                    <a:lnTo>
                      <a:pt x="f119" y="f128"/>
                    </a:lnTo>
                    <a:lnTo>
                      <a:pt x="f5" y="f129"/>
                    </a:lnTo>
                    <a:lnTo>
                      <a:pt x="f119" y="f130"/>
                    </a:lnTo>
                    <a:lnTo>
                      <a:pt x="f131" y="f132"/>
                    </a:lnTo>
                    <a:lnTo>
                      <a:pt x="f122" y="f133"/>
                    </a:lnTo>
                    <a:lnTo>
                      <a:pt x="f134" y="f135"/>
                    </a:lnTo>
                    <a:lnTo>
                      <a:pt x="f122" y="f136"/>
                    </a:lnTo>
                    <a:lnTo>
                      <a:pt x="f115" y="f137"/>
                    </a:lnTo>
                    <a:lnTo>
                      <a:pt x="f115" y="f136"/>
                    </a:lnTo>
                    <a:lnTo>
                      <a:pt x="f131" y="f138"/>
                    </a:lnTo>
                    <a:lnTo>
                      <a:pt x="f119" y="f139"/>
                    </a:lnTo>
                    <a:lnTo>
                      <a:pt x="f119" y="f140"/>
                    </a:lnTo>
                    <a:lnTo>
                      <a:pt x="f131" y="f140"/>
                    </a:lnTo>
                    <a:lnTo>
                      <a:pt x="f141" y="f142"/>
                    </a:lnTo>
                    <a:lnTo>
                      <a:pt x="f141" y="f143"/>
                    </a:lnTo>
                    <a:lnTo>
                      <a:pt x="f134" y="f144"/>
                    </a:lnTo>
                    <a:lnTo>
                      <a:pt x="f119" y="f144"/>
                    </a:lnTo>
                    <a:lnTo>
                      <a:pt x="f122" y="f145"/>
                    </a:lnTo>
                    <a:lnTo>
                      <a:pt x="f117" y="f146"/>
                    </a:lnTo>
                    <a:lnTo>
                      <a:pt x="f115" y="f147"/>
                    </a:lnTo>
                    <a:lnTo>
                      <a:pt x="f148" y="f149"/>
                    </a:lnTo>
                    <a:lnTo>
                      <a:pt x="f150" y="f151"/>
                    </a:lnTo>
                    <a:lnTo>
                      <a:pt x="f152" y="f7"/>
                    </a:lnTo>
                    <a:lnTo>
                      <a:pt x="f153" y="f7"/>
                    </a:lnTo>
                    <a:lnTo>
                      <a:pt x="f101" y="f151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44"/>
                    </a:lnTo>
                    <a:lnTo>
                      <a:pt x="f92" y="f157"/>
                    </a:lnTo>
                    <a:lnTo>
                      <a:pt x="f159" y="f140"/>
                    </a:lnTo>
                    <a:lnTo>
                      <a:pt x="f159" y="f139"/>
                    </a:lnTo>
                    <a:lnTo>
                      <a:pt x="f160" y="f139"/>
                    </a:lnTo>
                    <a:lnTo>
                      <a:pt x="f85" y="f161"/>
                    </a:lnTo>
                    <a:lnTo>
                      <a:pt x="f87" y="f162"/>
                    </a:lnTo>
                    <a:lnTo>
                      <a:pt x="f163" y="f145"/>
                    </a:lnTo>
                    <a:lnTo>
                      <a:pt x="f83" y="f144"/>
                    </a:lnTo>
                    <a:lnTo>
                      <a:pt x="f81" y="f138"/>
                    </a:lnTo>
                    <a:lnTo>
                      <a:pt x="f164" y="f165"/>
                    </a:lnTo>
                    <a:lnTo>
                      <a:pt x="f164" y="f166"/>
                    </a:lnTo>
                    <a:lnTo>
                      <a:pt x="f167" y="f128"/>
                    </a:lnTo>
                    <a:lnTo>
                      <a:pt x="f167" y="f125"/>
                    </a:lnTo>
                    <a:lnTo>
                      <a:pt x="f79" y="f121"/>
                    </a:lnTo>
                    <a:lnTo>
                      <a:pt x="f79" y="f114"/>
                    </a:lnTo>
                    <a:lnTo>
                      <a:pt x="f81" y="f168"/>
                    </a:lnTo>
                    <a:lnTo>
                      <a:pt x="f164" y="f169"/>
                    </a:lnTo>
                    <a:lnTo>
                      <a:pt x="f73" y="f170"/>
                    </a:lnTo>
                    <a:lnTo>
                      <a:pt x="f171" y="f172"/>
                    </a:lnTo>
                    <a:lnTo>
                      <a:pt x="f75" y="f90"/>
                    </a:lnTo>
                    <a:lnTo>
                      <a:pt x="f67" y="f173"/>
                    </a:lnTo>
                    <a:lnTo>
                      <a:pt x="f67" y="f174"/>
                    </a:lnTo>
                    <a:lnTo>
                      <a:pt x="f175" y="f176"/>
                    </a:lnTo>
                    <a:lnTo>
                      <a:pt x="f175" y="f78"/>
                    </a:lnTo>
                    <a:lnTo>
                      <a:pt x="f177" y="f178"/>
                    </a:lnTo>
                    <a:lnTo>
                      <a:pt x="f52" y="f179"/>
                    </a:lnTo>
                    <a:lnTo>
                      <a:pt x="f52" y="f66"/>
                    </a:lnTo>
                    <a:lnTo>
                      <a:pt x="f50" y="f180"/>
                    </a:lnTo>
                    <a:lnTo>
                      <a:pt x="f181" y="f180"/>
                    </a:lnTo>
                    <a:lnTo>
                      <a:pt x="f182" y="f183"/>
                    </a:lnTo>
                    <a:lnTo>
                      <a:pt x="f42" y="f184"/>
                    </a:lnTo>
                    <a:lnTo>
                      <a:pt x="f42" y="f54"/>
                    </a:lnTo>
                    <a:lnTo>
                      <a:pt x="f185" y="f156"/>
                    </a:lnTo>
                    <a:lnTo>
                      <a:pt x="f42" y="f53"/>
                    </a:lnTo>
                    <a:lnTo>
                      <a:pt x="f186" y="f187"/>
                    </a:lnTo>
                    <a:lnTo>
                      <a:pt x="f188" y="f54"/>
                    </a:lnTo>
                    <a:lnTo>
                      <a:pt x="f30" y="f96"/>
                    </a:lnTo>
                    <a:lnTo>
                      <a:pt x="f189" y="f54"/>
                    </a:lnTo>
                    <a:lnTo>
                      <a:pt x="f190" y="f51"/>
                    </a:lnTo>
                    <a:lnTo>
                      <a:pt x="f190" y="f46"/>
                    </a:lnTo>
                    <a:lnTo>
                      <a:pt x="f22" y="f35"/>
                    </a:lnTo>
                    <a:lnTo>
                      <a:pt x="f191" y="f35"/>
                    </a:lnTo>
                    <a:lnTo>
                      <a:pt x="f123" y="f192"/>
                    </a:lnTo>
                    <a:lnTo>
                      <a:pt x="f10" y="f49"/>
                    </a:lnTo>
                    <a:lnTo>
                      <a:pt x="f193" y="f46"/>
                    </a:lnTo>
                    <a:lnTo>
                      <a:pt x="f6" y="f37"/>
                    </a:lnTo>
                    <a:lnTo>
                      <a:pt x="f6" y="f27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sp>
            <p:nvSpPr>
              <p:cNvPr id="102" name="Freeform 105"/>
              <p:cNvSpPr/>
              <p:nvPr/>
            </p:nvSpPr>
            <p:spPr>
              <a:xfrm>
                <a:off x="5382085" y="-36804"/>
                <a:ext cx="2106549" cy="266580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340"/>
                  <a:gd name="f7" fmla="val 1688"/>
                  <a:gd name="f8" fmla="val 1239"/>
                  <a:gd name="f9" fmla="val 104"/>
                  <a:gd name="f10" fmla="val 1281"/>
                  <a:gd name="f11" fmla="val 80"/>
                  <a:gd name="f12" fmla="val 1323"/>
                  <a:gd name="f13" fmla="val 40"/>
                  <a:gd name="f14" fmla="val 16"/>
                  <a:gd name="f15" fmla="val 1214"/>
                  <a:gd name="f16" fmla="val 8"/>
                  <a:gd name="f17" fmla="val 1205"/>
                  <a:gd name="f18" fmla="val 24"/>
                  <a:gd name="f19" fmla="val 1180"/>
                  <a:gd name="f20" fmla="val 56"/>
                  <a:gd name="f21" fmla="val 1172"/>
                  <a:gd name="f22" fmla="val 1146"/>
                  <a:gd name="f23" fmla="val 1130"/>
                  <a:gd name="f24" fmla="val 64"/>
                  <a:gd name="f25" fmla="val 1104"/>
                  <a:gd name="f26" fmla="val 1071"/>
                  <a:gd name="f27" fmla="val 120"/>
                  <a:gd name="f28" fmla="val 1062"/>
                  <a:gd name="f29" fmla="val 48"/>
                  <a:gd name="f30" fmla="val 1037"/>
                  <a:gd name="f31" fmla="val 1012"/>
                  <a:gd name="f32" fmla="val 961"/>
                  <a:gd name="f33" fmla="val 953"/>
                  <a:gd name="f34" fmla="val 112"/>
                  <a:gd name="f35" fmla="val 136"/>
                  <a:gd name="f36" fmla="val 902"/>
                  <a:gd name="f37" fmla="val 144"/>
                  <a:gd name="f38" fmla="val 885"/>
                  <a:gd name="f39" fmla="val 160"/>
                  <a:gd name="f40" fmla="val 877"/>
                  <a:gd name="f41" fmla="val 184"/>
                  <a:gd name="f42" fmla="val 851"/>
                  <a:gd name="f43" fmla="val 192"/>
                  <a:gd name="f44" fmla="val 826"/>
                  <a:gd name="f45" fmla="val 809"/>
                  <a:gd name="f46" fmla="val 176"/>
                  <a:gd name="f47" fmla="val 784"/>
                  <a:gd name="f48" fmla="val 750"/>
                  <a:gd name="f49" fmla="val 208"/>
                  <a:gd name="f50" fmla="val 717"/>
                  <a:gd name="f51" fmla="val 248"/>
                  <a:gd name="f52" fmla="val 683"/>
                  <a:gd name="f53" fmla="val 296"/>
                  <a:gd name="f54" fmla="val 320"/>
                  <a:gd name="f55" fmla="val 700"/>
                  <a:gd name="f56" fmla="val 328"/>
                  <a:gd name="f57" fmla="val 658"/>
                  <a:gd name="f58" fmla="val 376"/>
                  <a:gd name="f59" fmla="val 639"/>
                  <a:gd name="f60" fmla="val 374"/>
                  <a:gd name="f61" fmla="val 645"/>
                  <a:gd name="f62" fmla="val 422"/>
                  <a:gd name="f63" fmla="val 616"/>
                  <a:gd name="f64" fmla="val 456"/>
                  <a:gd name="f65" fmla="val 599"/>
                  <a:gd name="f66" fmla="val 480"/>
                  <a:gd name="f67" fmla="val 590"/>
                  <a:gd name="f68" fmla="val 504"/>
                  <a:gd name="f69" fmla="val 607"/>
                  <a:gd name="f70" fmla="val 520"/>
                  <a:gd name="f71" fmla="val 573"/>
                  <a:gd name="f72" fmla="val 536"/>
                  <a:gd name="f73" fmla="val 565"/>
                  <a:gd name="f74" fmla="val 560"/>
                  <a:gd name="f75" fmla="val 540"/>
                  <a:gd name="f76" fmla="val 576"/>
                  <a:gd name="f77" fmla="val 523"/>
                  <a:gd name="f78" fmla="val 624"/>
                  <a:gd name="f79" fmla="val 472"/>
                  <a:gd name="f80" fmla="val 744"/>
                  <a:gd name="f81" fmla="val 455"/>
                  <a:gd name="f82" fmla="val 816"/>
                  <a:gd name="f83" fmla="val 439"/>
                  <a:gd name="f84" fmla="val 840"/>
                  <a:gd name="f85" fmla="val 396"/>
                  <a:gd name="f86" fmla="val 848"/>
                  <a:gd name="f87" fmla="val 405"/>
                  <a:gd name="f88" fmla="val 872"/>
                  <a:gd name="f89" fmla="val 413"/>
                  <a:gd name="f90" fmla="val 888"/>
                  <a:gd name="f91" fmla="val 896"/>
                  <a:gd name="f92" fmla="val 346"/>
                  <a:gd name="f93" fmla="val 952"/>
                  <a:gd name="f94" fmla="val 321"/>
                  <a:gd name="f95" fmla="val 1008"/>
                  <a:gd name="f96" fmla="val 304"/>
                  <a:gd name="f97" fmla="val 1024"/>
                  <a:gd name="f98" fmla="val 295"/>
                  <a:gd name="f99" fmla="val 1032"/>
                  <a:gd name="f100" fmla="val 262"/>
                  <a:gd name="f101" fmla="val 236"/>
                  <a:gd name="f102" fmla="val 228"/>
                  <a:gd name="f103" fmla="val 1040"/>
                  <a:gd name="f104" fmla="val 220"/>
                  <a:gd name="f105" fmla="val 1064"/>
                  <a:gd name="f106" fmla="val 186"/>
                  <a:gd name="f107" fmla="val 1088"/>
                  <a:gd name="f108" fmla="val 152"/>
                  <a:gd name="f109" fmla="val 127"/>
                  <a:gd name="f110" fmla="val 1128"/>
                  <a:gd name="f111" fmla="val 93"/>
                  <a:gd name="f112" fmla="val 1144"/>
                  <a:gd name="f113" fmla="val 68"/>
                  <a:gd name="f114" fmla="val 1168"/>
                  <a:gd name="f115" fmla="val 51"/>
                  <a:gd name="f116" fmla="val 1192"/>
                  <a:gd name="f117" fmla="val 26"/>
                  <a:gd name="f118" fmla="val 1200"/>
                  <a:gd name="f119" fmla="val 17"/>
                  <a:gd name="f120" fmla="val 1208"/>
                  <a:gd name="f121" fmla="val 1248"/>
                  <a:gd name="f122" fmla="val 9"/>
                  <a:gd name="f123" fmla="val 1264"/>
                  <a:gd name="f124" fmla="val 1272"/>
                  <a:gd name="f125" fmla="val 1288"/>
                  <a:gd name="f126" fmla="val 1304"/>
                  <a:gd name="f127" fmla="val 1312"/>
                  <a:gd name="f128" fmla="val 1328"/>
                  <a:gd name="f129" fmla="val 1352"/>
                  <a:gd name="f130" fmla="val 1384"/>
                  <a:gd name="f131" fmla="val 43"/>
                  <a:gd name="f132" fmla="val 1408"/>
                  <a:gd name="f133" fmla="val 1424"/>
                  <a:gd name="f134" fmla="val 34"/>
                  <a:gd name="f135" fmla="val 1432"/>
                  <a:gd name="f136" fmla="val 1480"/>
                  <a:gd name="f137" fmla="val 1464"/>
                  <a:gd name="f138" fmla="val 1488"/>
                  <a:gd name="f139" fmla="val 1512"/>
                  <a:gd name="f140" fmla="val 1544"/>
                  <a:gd name="f141" fmla="val 59"/>
                  <a:gd name="f142" fmla="val 1552"/>
                  <a:gd name="f143" fmla="val 1568"/>
                  <a:gd name="f144" fmla="val 1584"/>
                  <a:gd name="f145" fmla="val 1592"/>
                  <a:gd name="f146" fmla="val 1616"/>
                  <a:gd name="f147" fmla="val 1632"/>
                  <a:gd name="f148" fmla="val 76"/>
                  <a:gd name="f149" fmla="val 1656"/>
                  <a:gd name="f150" fmla="val 118"/>
                  <a:gd name="f151" fmla="val 1664"/>
                  <a:gd name="f152" fmla="val 102"/>
                  <a:gd name="f153" fmla="val 177"/>
                  <a:gd name="f154" fmla="val 278"/>
                  <a:gd name="f155" fmla="val 1624"/>
                  <a:gd name="f156" fmla="val 312"/>
                  <a:gd name="f157" fmla="val 1576"/>
                  <a:gd name="f158" fmla="val 329"/>
                  <a:gd name="f159" fmla="val 363"/>
                  <a:gd name="f160" fmla="val 388"/>
                  <a:gd name="f161" fmla="val 1528"/>
                  <a:gd name="f162" fmla="val 1560"/>
                  <a:gd name="f163" fmla="val 489"/>
                  <a:gd name="f164" fmla="val 1456"/>
                  <a:gd name="f165" fmla="val 1368"/>
                  <a:gd name="f166" fmla="val 514"/>
                  <a:gd name="f167" fmla="val 1048"/>
                  <a:gd name="f168" fmla="val 976"/>
                  <a:gd name="f169" fmla="val 968"/>
                  <a:gd name="f170" fmla="val 582"/>
                  <a:gd name="f171" fmla="val 912"/>
                  <a:gd name="f172" fmla="val 808"/>
                  <a:gd name="f173" fmla="val 712"/>
                  <a:gd name="f174" fmla="val 632"/>
                  <a:gd name="f175" fmla="val 688"/>
                  <a:gd name="f176" fmla="val 691"/>
                  <a:gd name="f177" fmla="val 568"/>
                  <a:gd name="f178" fmla="val 528"/>
                  <a:gd name="f179" fmla="val 440"/>
                  <a:gd name="f180" fmla="val 759"/>
                  <a:gd name="f181" fmla="val 776"/>
                  <a:gd name="f182" fmla="val 384"/>
                  <a:gd name="f183" fmla="val 400"/>
                  <a:gd name="f184" fmla="val 868"/>
                  <a:gd name="f185" fmla="val 894"/>
                  <a:gd name="f186" fmla="val 272"/>
                  <a:gd name="f187" fmla="val 995"/>
                  <a:gd name="f188" fmla="val 1096"/>
                  <a:gd name="f189" fmla="val 1113"/>
                  <a:gd name="f190" fmla="val 1197"/>
                  <a:gd name="f191" fmla="val 168"/>
                  <a:gd name="f192" fmla="val 1306"/>
                  <a:gd name="f193" fmla="+- 0 0 -90"/>
                  <a:gd name="f194" fmla="*/ f3 1 1340"/>
                  <a:gd name="f195" fmla="*/ f4 1 1688"/>
                  <a:gd name="f196" fmla="+- f7 0 f5"/>
                  <a:gd name="f197" fmla="+- f6 0 f5"/>
                  <a:gd name="f198" fmla="*/ f193 f0 1"/>
                  <a:gd name="f199" fmla="*/ f197 1 1340"/>
                  <a:gd name="f200" fmla="*/ f196 1 1688"/>
                  <a:gd name="f201" fmla="*/ 1323 f197 1"/>
                  <a:gd name="f202" fmla="*/ 40 f196 1"/>
                  <a:gd name="f203" fmla="*/ 1205 f197 1"/>
                  <a:gd name="f204" fmla="*/ 24 f196 1"/>
                  <a:gd name="f205" fmla="*/ 1172 f197 1"/>
                  <a:gd name="f206" fmla="*/ 0 f196 1"/>
                  <a:gd name="f207" fmla="*/ 1130 f197 1"/>
                  <a:gd name="f208" fmla="*/ 1071 f197 1"/>
                  <a:gd name="f209" fmla="*/ 120 f196 1"/>
                  <a:gd name="f210" fmla="*/ 1012 f197 1"/>
                  <a:gd name="f211" fmla="*/ 961 f197 1"/>
                  <a:gd name="f212" fmla="*/ 136 f196 1"/>
                  <a:gd name="f213" fmla="*/ 877 f197 1"/>
                  <a:gd name="f214" fmla="*/ 184 f196 1"/>
                  <a:gd name="f215" fmla="*/ 809 f197 1"/>
                  <a:gd name="f216" fmla="*/ 176 f196 1"/>
                  <a:gd name="f217" fmla="*/ 717 f197 1"/>
                  <a:gd name="f218" fmla="*/ 248 f196 1"/>
                  <a:gd name="f219" fmla="*/ 700 f197 1"/>
                  <a:gd name="f220" fmla="*/ 328 f196 1"/>
                  <a:gd name="f221" fmla="*/ 645 f197 1"/>
                  <a:gd name="f222" fmla="*/ 422 f196 1"/>
                  <a:gd name="f223" fmla="*/ 590 f197 1"/>
                  <a:gd name="f224" fmla="*/ 504 f196 1"/>
                  <a:gd name="f225" fmla="*/ 565 f197 1"/>
                  <a:gd name="f226" fmla="*/ 560 f196 1"/>
                  <a:gd name="f227" fmla="*/ 472 f197 1"/>
                  <a:gd name="f228" fmla="*/ 744 f196 1"/>
                  <a:gd name="f229" fmla="*/ 396 f197 1"/>
                  <a:gd name="f230" fmla="*/ 848 f196 1"/>
                  <a:gd name="f231" fmla="*/ 896 f196 1"/>
                  <a:gd name="f232" fmla="*/ 304 f197 1"/>
                  <a:gd name="f233" fmla="*/ 1024 f196 1"/>
                  <a:gd name="f234" fmla="*/ 236 f197 1"/>
                  <a:gd name="f235" fmla="*/ 1032 f196 1"/>
                  <a:gd name="f236" fmla="*/ 186 f197 1"/>
                  <a:gd name="f237" fmla="*/ 1088 f196 1"/>
                  <a:gd name="f238" fmla="*/ 93 f197 1"/>
                  <a:gd name="f239" fmla="*/ 1144 f196 1"/>
                  <a:gd name="f240" fmla="*/ 26 f197 1"/>
                  <a:gd name="f241" fmla="*/ 1200 f196 1"/>
                  <a:gd name="f242" fmla="*/ 9 f197 1"/>
                  <a:gd name="f243" fmla="*/ 1264 f196 1"/>
                  <a:gd name="f244" fmla="*/ 1304 f196 1"/>
                  <a:gd name="f245" fmla="*/ 0 f197 1"/>
                  <a:gd name="f246" fmla="*/ 1352 f196 1"/>
                  <a:gd name="f247" fmla="*/ 1424 f196 1"/>
                  <a:gd name="f248" fmla="*/ 51 f197 1"/>
                  <a:gd name="f249" fmla="*/ 1464 f196 1"/>
                  <a:gd name="f250" fmla="*/ 17 f197 1"/>
                  <a:gd name="f251" fmla="*/ 1512 f196 1"/>
                  <a:gd name="f252" fmla="*/ 59 f197 1"/>
                  <a:gd name="f253" fmla="*/ 1552 f196 1"/>
                  <a:gd name="f254" fmla="*/ 1584 f196 1"/>
                  <a:gd name="f255" fmla="*/ 1632 f196 1"/>
                  <a:gd name="f256" fmla="*/ 102 f197 1"/>
                  <a:gd name="f257" fmla="*/ 1688 f196 1"/>
                  <a:gd name="f258" fmla="*/ 278 f197 1"/>
                  <a:gd name="f259" fmla="*/ 1624 f196 1"/>
                  <a:gd name="f260" fmla="*/ 346 f197 1"/>
                  <a:gd name="f261" fmla="*/ 1576 f196 1"/>
                  <a:gd name="f262" fmla="*/ 388 f197 1"/>
                  <a:gd name="f263" fmla="*/ 422 f197 1"/>
                  <a:gd name="f264" fmla="*/ 1592 f196 1"/>
                  <a:gd name="f265" fmla="*/ 489 f197 1"/>
                  <a:gd name="f266" fmla="*/ 1456 f196 1"/>
                  <a:gd name="f267" fmla="*/ 514 f197 1"/>
                  <a:gd name="f268" fmla="*/ 1288 f196 1"/>
                  <a:gd name="f269" fmla="*/ 455 f197 1"/>
                  <a:gd name="f270" fmla="*/ 1048 f196 1"/>
                  <a:gd name="f271" fmla="*/ 582 f197 1"/>
                  <a:gd name="f272" fmla="*/ 912 f196 1"/>
                  <a:gd name="f273" fmla="*/ 712 f196 1"/>
                  <a:gd name="f274" fmla="*/ 691 f197 1"/>
                  <a:gd name="f275" fmla="*/ 568 f196 1"/>
                  <a:gd name="f276" fmla="*/ 440 f196 1"/>
                  <a:gd name="f277" fmla="*/ 851 f197 1"/>
                  <a:gd name="f278" fmla="*/ 400 f196 1"/>
                  <a:gd name="f279" fmla="*/ 296 f196 1"/>
                  <a:gd name="f280" fmla="*/ 1037 f197 1"/>
                  <a:gd name="f281" fmla="*/ 304 f196 1"/>
                  <a:gd name="f282" fmla="*/ 1113 f197 1"/>
                  <a:gd name="f283" fmla="*/ 1264 f197 1"/>
                  <a:gd name="f284" fmla="*/ 168 f196 1"/>
                  <a:gd name="f285" fmla="*/ 1340 f197 1"/>
                  <a:gd name="f286" fmla="*/ 144 f196 1"/>
                  <a:gd name="f287" fmla="*/ 1239 f197 1"/>
                  <a:gd name="f288" fmla="*/ 104 f196 1"/>
                  <a:gd name="f289" fmla="*/ f198 1 f2"/>
                  <a:gd name="f290" fmla="*/ f201 1 1340"/>
                  <a:gd name="f291" fmla="*/ f202 1 1688"/>
                  <a:gd name="f292" fmla="*/ f203 1 1340"/>
                  <a:gd name="f293" fmla="*/ f204 1 1688"/>
                  <a:gd name="f294" fmla="*/ f205 1 1340"/>
                  <a:gd name="f295" fmla="*/ f206 1 1688"/>
                  <a:gd name="f296" fmla="*/ f207 1 1340"/>
                  <a:gd name="f297" fmla="*/ f208 1 1340"/>
                  <a:gd name="f298" fmla="*/ f209 1 1688"/>
                  <a:gd name="f299" fmla="*/ f210 1 1340"/>
                  <a:gd name="f300" fmla="*/ f211 1 1340"/>
                  <a:gd name="f301" fmla="*/ f212 1 1688"/>
                  <a:gd name="f302" fmla="*/ f213 1 1340"/>
                  <a:gd name="f303" fmla="*/ f214 1 1688"/>
                  <a:gd name="f304" fmla="*/ f215 1 1340"/>
                  <a:gd name="f305" fmla="*/ f216 1 1688"/>
                  <a:gd name="f306" fmla="*/ f217 1 1340"/>
                  <a:gd name="f307" fmla="*/ f218 1 1688"/>
                  <a:gd name="f308" fmla="*/ f219 1 1340"/>
                  <a:gd name="f309" fmla="*/ f220 1 1688"/>
                  <a:gd name="f310" fmla="*/ f221 1 1340"/>
                  <a:gd name="f311" fmla="*/ f222 1 1688"/>
                  <a:gd name="f312" fmla="*/ f223 1 1340"/>
                  <a:gd name="f313" fmla="*/ f224 1 1688"/>
                  <a:gd name="f314" fmla="*/ f225 1 1340"/>
                  <a:gd name="f315" fmla="*/ f226 1 1688"/>
                  <a:gd name="f316" fmla="*/ f227 1 1340"/>
                  <a:gd name="f317" fmla="*/ f228 1 1688"/>
                  <a:gd name="f318" fmla="*/ f229 1 1340"/>
                  <a:gd name="f319" fmla="*/ f230 1 1688"/>
                  <a:gd name="f320" fmla="*/ f231 1 1688"/>
                  <a:gd name="f321" fmla="*/ f232 1 1340"/>
                  <a:gd name="f322" fmla="*/ f233 1 1688"/>
                  <a:gd name="f323" fmla="*/ f234 1 1340"/>
                  <a:gd name="f324" fmla="*/ f235 1 1688"/>
                  <a:gd name="f325" fmla="*/ f236 1 1340"/>
                  <a:gd name="f326" fmla="*/ f237 1 1688"/>
                  <a:gd name="f327" fmla="*/ f238 1 1340"/>
                  <a:gd name="f328" fmla="*/ f239 1 1688"/>
                  <a:gd name="f329" fmla="*/ f240 1 1340"/>
                  <a:gd name="f330" fmla="*/ f241 1 1688"/>
                  <a:gd name="f331" fmla="*/ f242 1 1340"/>
                  <a:gd name="f332" fmla="*/ f243 1 1688"/>
                  <a:gd name="f333" fmla="*/ f244 1 1688"/>
                  <a:gd name="f334" fmla="*/ f245 1 1340"/>
                  <a:gd name="f335" fmla="*/ f246 1 1688"/>
                  <a:gd name="f336" fmla="*/ f247 1 1688"/>
                  <a:gd name="f337" fmla="*/ f248 1 1340"/>
                  <a:gd name="f338" fmla="*/ f249 1 1688"/>
                  <a:gd name="f339" fmla="*/ f250 1 1340"/>
                  <a:gd name="f340" fmla="*/ f251 1 1688"/>
                  <a:gd name="f341" fmla="*/ f252 1 1340"/>
                  <a:gd name="f342" fmla="*/ f253 1 1688"/>
                  <a:gd name="f343" fmla="*/ f254 1 1688"/>
                  <a:gd name="f344" fmla="*/ f255 1 1688"/>
                  <a:gd name="f345" fmla="*/ f256 1 1340"/>
                  <a:gd name="f346" fmla="*/ f257 1 1688"/>
                  <a:gd name="f347" fmla="*/ f258 1 1340"/>
                  <a:gd name="f348" fmla="*/ f259 1 1688"/>
                  <a:gd name="f349" fmla="*/ f260 1 1340"/>
                  <a:gd name="f350" fmla="*/ f261 1 1688"/>
                  <a:gd name="f351" fmla="*/ f262 1 1340"/>
                  <a:gd name="f352" fmla="*/ f263 1 1340"/>
                  <a:gd name="f353" fmla="*/ f264 1 1688"/>
                  <a:gd name="f354" fmla="*/ f265 1 1340"/>
                  <a:gd name="f355" fmla="*/ f266 1 1688"/>
                  <a:gd name="f356" fmla="*/ f267 1 1340"/>
                  <a:gd name="f357" fmla="*/ f268 1 1688"/>
                  <a:gd name="f358" fmla="*/ f269 1 1340"/>
                  <a:gd name="f359" fmla="*/ f270 1 1688"/>
                  <a:gd name="f360" fmla="*/ f271 1 1340"/>
                  <a:gd name="f361" fmla="*/ f272 1 1688"/>
                  <a:gd name="f362" fmla="*/ f273 1 1688"/>
                  <a:gd name="f363" fmla="*/ f274 1 1340"/>
                  <a:gd name="f364" fmla="*/ f275 1 1688"/>
                  <a:gd name="f365" fmla="*/ f276 1 1688"/>
                  <a:gd name="f366" fmla="*/ f277 1 1340"/>
                  <a:gd name="f367" fmla="*/ f278 1 1688"/>
                  <a:gd name="f368" fmla="*/ f279 1 1688"/>
                  <a:gd name="f369" fmla="*/ f280 1 1340"/>
                  <a:gd name="f370" fmla="*/ f281 1 1688"/>
                  <a:gd name="f371" fmla="*/ f282 1 1340"/>
                  <a:gd name="f372" fmla="*/ f283 1 1340"/>
                  <a:gd name="f373" fmla="*/ f284 1 1688"/>
                  <a:gd name="f374" fmla="*/ f285 1 1340"/>
                  <a:gd name="f375" fmla="*/ f286 1 1688"/>
                  <a:gd name="f376" fmla="*/ f287 1 1340"/>
                  <a:gd name="f377" fmla="*/ f288 1 1688"/>
                  <a:gd name="f378" fmla="+- f289 0 f1"/>
                  <a:gd name="f379" fmla="*/ f290 1 f199"/>
                  <a:gd name="f380" fmla="*/ f291 1 f200"/>
                  <a:gd name="f381" fmla="*/ f292 1 f199"/>
                  <a:gd name="f382" fmla="*/ f293 1 f200"/>
                  <a:gd name="f383" fmla="*/ f294 1 f199"/>
                  <a:gd name="f384" fmla="*/ f295 1 f200"/>
                  <a:gd name="f385" fmla="*/ f296 1 f199"/>
                  <a:gd name="f386" fmla="*/ f297 1 f199"/>
                  <a:gd name="f387" fmla="*/ f298 1 f200"/>
                  <a:gd name="f388" fmla="*/ f299 1 f199"/>
                  <a:gd name="f389" fmla="*/ f300 1 f199"/>
                  <a:gd name="f390" fmla="*/ f301 1 f200"/>
                  <a:gd name="f391" fmla="*/ f302 1 f199"/>
                  <a:gd name="f392" fmla="*/ f303 1 f200"/>
                  <a:gd name="f393" fmla="*/ f304 1 f199"/>
                  <a:gd name="f394" fmla="*/ f305 1 f200"/>
                  <a:gd name="f395" fmla="*/ f306 1 f199"/>
                  <a:gd name="f396" fmla="*/ f307 1 f200"/>
                  <a:gd name="f397" fmla="*/ f308 1 f199"/>
                  <a:gd name="f398" fmla="*/ f309 1 f200"/>
                  <a:gd name="f399" fmla="*/ f310 1 f199"/>
                  <a:gd name="f400" fmla="*/ f311 1 f200"/>
                  <a:gd name="f401" fmla="*/ f312 1 f199"/>
                  <a:gd name="f402" fmla="*/ f313 1 f200"/>
                  <a:gd name="f403" fmla="*/ f314 1 f199"/>
                  <a:gd name="f404" fmla="*/ f315 1 f200"/>
                  <a:gd name="f405" fmla="*/ f316 1 f199"/>
                  <a:gd name="f406" fmla="*/ f317 1 f200"/>
                  <a:gd name="f407" fmla="*/ f318 1 f199"/>
                  <a:gd name="f408" fmla="*/ f319 1 f200"/>
                  <a:gd name="f409" fmla="*/ f320 1 f200"/>
                  <a:gd name="f410" fmla="*/ f321 1 f199"/>
                  <a:gd name="f411" fmla="*/ f322 1 f200"/>
                  <a:gd name="f412" fmla="*/ f323 1 f199"/>
                  <a:gd name="f413" fmla="*/ f324 1 f200"/>
                  <a:gd name="f414" fmla="*/ f325 1 f199"/>
                  <a:gd name="f415" fmla="*/ f326 1 f200"/>
                  <a:gd name="f416" fmla="*/ f327 1 f199"/>
                  <a:gd name="f417" fmla="*/ f328 1 f200"/>
                  <a:gd name="f418" fmla="*/ f329 1 f199"/>
                  <a:gd name="f419" fmla="*/ f330 1 f200"/>
                  <a:gd name="f420" fmla="*/ f331 1 f199"/>
                  <a:gd name="f421" fmla="*/ f332 1 f200"/>
                  <a:gd name="f422" fmla="*/ f333 1 f200"/>
                  <a:gd name="f423" fmla="*/ f334 1 f199"/>
                  <a:gd name="f424" fmla="*/ f335 1 f200"/>
                  <a:gd name="f425" fmla="*/ f336 1 f200"/>
                  <a:gd name="f426" fmla="*/ f337 1 f199"/>
                  <a:gd name="f427" fmla="*/ f338 1 f200"/>
                  <a:gd name="f428" fmla="*/ f339 1 f199"/>
                  <a:gd name="f429" fmla="*/ f340 1 f200"/>
                  <a:gd name="f430" fmla="*/ f341 1 f199"/>
                  <a:gd name="f431" fmla="*/ f342 1 f200"/>
                  <a:gd name="f432" fmla="*/ f343 1 f200"/>
                  <a:gd name="f433" fmla="*/ f344 1 f200"/>
                  <a:gd name="f434" fmla="*/ f345 1 f199"/>
                  <a:gd name="f435" fmla="*/ f346 1 f200"/>
                  <a:gd name="f436" fmla="*/ f347 1 f199"/>
                  <a:gd name="f437" fmla="*/ f348 1 f200"/>
                  <a:gd name="f438" fmla="*/ f349 1 f199"/>
                  <a:gd name="f439" fmla="*/ f350 1 f200"/>
                  <a:gd name="f440" fmla="*/ f351 1 f199"/>
                  <a:gd name="f441" fmla="*/ f352 1 f199"/>
                  <a:gd name="f442" fmla="*/ f353 1 f200"/>
                  <a:gd name="f443" fmla="*/ f354 1 f199"/>
                  <a:gd name="f444" fmla="*/ f355 1 f200"/>
                  <a:gd name="f445" fmla="*/ f356 1 f199"/>
                  <a:gd name="f446" fmla="*/ f357 1 f200"/>
                  <a:gd name="f447" fmla="*/ f358 1 f199"/>
                  <a:gd name="f448" fmla="*/ f359 1 f200"/>
                  <a:gd name="f449" fmla="*/ f360 1 f199"/>
                  <a:gd name="f450" fmla="*/ f361 1 f200"/>
                  <a:gd name="f451" fmla="*/ f362 1 f200"/>
                  <a:gd name="f452" fmla="*/ f363 1 f199"/>
                  <a:gd name="f453" fmla="*/ f364 1 f200"/>
                  <a:gd name="f454" fmla="*/ f365 1 f200"/>
                  <a:gd name="f455" fmla="*/ f366 1 f199"/>
                  <a:gd name="f456" fmla="*/ f367 1 f200"/>
                  <a:gd name="f457" fmla="*/ f368 1 f200"/>
                  <a:gd name="f458" fmla="*/ f369 1 f199"/>
                  <a:gd name="f459" fmla="*/ f370 1 f200"/>
                  <a:gd name="f460" fmla="*/ f371 1 f199"/>
                  <a:gd name="f461" fmla="*/ f372 1 f199"/>
                  <a:gd name="f462" fmla="*/ f373 1 f200"/>
                  <a:gd name="f463" fmla="*/ f374 1 f199"/>
                  <a:gd name="f464" fmla="*/ f375 1 f200"/>
                  <a:gd name="f465" fmla="*/ f376 1 f199"/>
                  <a:gd name="f466" fmla="*/ f377 1 f200"/>
                  <a:gd name="f467" fmla="*/ f423 f194 1"/>
                  <a:gd name="f468" fmla="*/ f463 f194 1"/>
                  <a:gd name="f469" fmla="*/ f435 f195 1"/>
                  <a:gd name="f470" fmla="*/ f384 f195 1"/>
                  <a:gd name="f471" fmla="*/ f379 f194 1"/>
                  <a:gd name="f472" fmla="*/ f380 f195 1"/>
                  <a:gd name="f473" fmla="*/ f381 f194 1"/>
                  <a:gd name="f474" fmla="*/ f382 f195 1"/>
                  <a:gd name="f475" fmla="*/ f383 f194 1"/>
                  <a:gd name="f476" fmla="*/ f385 f194 1"/>
                  <a:gd name="f477" fmla="*/ f386 f194 1"/>
                  <a:gd name="f478" fmla="*/ f387 f195 1"/>
                  <a:gd name="f479" fmla="*/ f388 f194 1"/>
                  <a:gd name="f480" fmla="*/ f389 f194 1"/>
                  <a:gd name="f481" fmla="*/ f390 f195 1"/>
                  <a:gd name="f482" fmla="*/ f391 f194 1"/>
                  <a:gd name="f483" fmla="*/ f392 f195 1"/>
                  <a:gd name="f484" fmla="*/ f393 f194 1"/>
                  <a:gd name="f485" fmla="*/ f394 f195 1"/>
                  <a:gd name="f486" fmla="*/ f395 f194 1"/>
                  <a:gd name="f487" fmla="*/ f396 f195 1"/>
                  <a:gd name="f488" fmla="*/ f397 f194 1"/>
                  <a:gd name="f489" fmla="*/ f398 f195 1"/>
                  <a:gd name="f490" fmla="*/ f399 f194 1"/>
                  <a:gd name="f491" fmla="*/ f400 f195 1"/>
                  <a:gd name="f492" fmla="*/ f401 f194 1"/>
                  <a:gd name="f493" fmla="*/ f402 f195 1"/>
                  <a:gd name="f494" fmla="*/ f403 f194 1"/>
                  <a:gd name="f495" fmla="*/ f404 f195 1"/>
                  <a:gd name="f496" fmla="*/ f405 f194 1"/>
                  <a:gd name="f497" fmla="*/ f406 f195 1"/>
                  <a:gd name="f498" fmla="*/ f407 f194 1"/>
                  <a:gd name="f499" fmla="*/ f408 f195 1"/>
                  <a:gd name="f500" fmla="*/ f409 f195 1"/>
                  <a:gd name="f501" fmla="*/ f410 f194 1"/>
                  <a:gd name="f502" fmla="*/ f411 f195 1"/>
                  <a:gd name="f503" fmla="*/ f412 f194 1"/>
                  <a:gd name="f504" fmla="*/ f413 f195 1"/>
                  <a:gd name="f505" fmla="*/ f414 f194 1"/>
                  <a:gd name="f506" fmla="*/ f415 f195 1"/>
                  <a:gd name="f507" fmla="*/ f416 f194 1"/>
                  <a:gd name="f508" fmla="*/ f417 f195 1"/>
                  <a:gd name="f509" fmla="*/ f418 f194 1"/>
                  <a:gd name="f510" fmla="*/ f419 f195 1"/>
                  <a:gd name="f511" fmla="*/ f420 f194 1"/>
                  <a:gd name="f512" fmla="*/ f421 f195 1"/>
                  <a:gd name="f513" fmla="*/ f422 f195 1"/>
                  <a:gd name="f514" fmla="*/ f424 f195 1"/>
                  <a:gd name="f515" fmla="*/ f425 f195 1"/>
                  <a:gd name="f516" fmla="*/ f426 f194 1"/>
                  <a:gd name="f517" fmla="*/ f427 f195 1"/>
                  <a:gd name="f518" fmla="*/ f428 f194 1"/>
                  <a:gd name="f519" fmla="*/ f429 f195 1"/>
                  <a:gd name="f520" fmla="*/ f430 f194 1"/>
                  <a:gd name="f521" fmla="*/ f431 f195 1"/>
                  <a:gd name="f522" fmla="*/ f432 f195 1"/>
                  <a:gd name="f523" fmla="*/ f433 f195 1"/>
                  <a:gd name="f524" fmla="*/ f434 f194 1"/>
                  <a:gd name="f525" fmla="*/ f436 f194 1"/>
                  <a:gd name="f526" fmla="*/ f437 f195 1"/>
                  <a:gd name="f527" fmla="*/ f438 f194 1"/>
                  <a:gd name="f528" fmla="*/ f439 f195 1"/>
                  <a:gd name="f529" fmla="*/ f440 f194 1"/>
                  <a:gd name="f530" fmla="*/ f441 f194 1"/>
                  <a:gd name="f531" fmla="*/ f442 f195 1"/>
                  <a:gd name="f532" fmla="*/ f443 f194 1"/>
                  <a:gd name="f533" fmla="*/ f444 f195 1"/>
                  <a:gd name="f534" fmla="*/ f445 f194 1"/>
                  <a:gd name="f535" fmla="*/ f446 f195 1"/>
                  <a:gd name="f536" fmla="*/ f447 f194 1"/>
                  <a:gd name="f537" fmla="*/ f448 f195 1"/>
                  <a:gd name="f538" fmla="*/ f449 f194 1"/>
                  <a:gd name="f539" fmla="*/ f450 f195 1"/>
                  <a:gd name="f540" fmla="*/ f451 f195 1"/>
                  <a:gd name="f541" fmla="*/ f452 f194 1"/>
                  <a:gd name="f542" fmla="*/ f453 f195 1"/>
                  <a:gd name="f543" fmla="*/ f454 f195 1"/>
                  <a:gd name="f544" fmla="*/ f455 f194 1"/>
                  <a:gd name="f545" fmla="*/ f456 f195 1"/>
                  <a:gd name="f546" fmla="*/ f457 f195 1"/>
                  <a:gd name="f547" fmla="*/ f458 f194 1"/>
                  <a:gd name="f548" fmla="*/ f459 f195 1"/>
                  <a:gd name="f549" fmla="*/ f460 f194 1"/>
                  <a:gd name="f550" fmla="*/ f461 f194 1"/>
                  <a:gd name="f551" fmla="*/ f462 f195 1"/>
                  <a:gd name="f552" fmla="*/ f464 f195 1"/>
                  <a:gd name="f553" fmla="*/ f465 f194 1"/>
                  <a:gd name="f554" fmla="*/ f466 f19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78">
                    <a:pos x="f471" y="f472"/>
                  </a:cxn>
                  <a:cxn ang="f378">
                    <a:pos x="f473" y="f474"/>
                  </a:cxn>
                  <a:cxn ang="f378">
                    <a:pos x="f475" y="f470"/>
                  </a:cxn>
                  <a:cxn ang="f378">
                    <a:pos x="f476" y="f474"/>
                  </a:cxn>
                  <a:cxn ang="f378">
                    <a:pos x="f477" y="f478"/>
                  </a:cxn>
                  <a:cxn ang="f378">
                    <a:pos x="f479" y="f472"/>
                  </a:cxn>
                  <a:cxn ang="f378">
                    <a:pos x="f480" y="f481"/>
                  </a:cxn>
                  <a:cxn ang="f378">
                    <a:pos x="f482" y="f483"/>
                  </a:cxn>
                  <a:cxn ang="f378">
                    <a:pos x="f484" y="f485"/>
                  </a:cxn>
                  <a:cxn ang="f378">
                    <a:pos x="f486" y="f487"/>
                  </a:cxn>
                  <a:cxn ang="f378">
                    <a:pos x="f488" y="f489"/>
                  </a:cxn>
                  <a:cxn ang="f378">
                    <a:pos x="f490" y="f491"/>
                  </a:cxn>
                  <a:cxn ang="f378">
                    <a:pos x="f492" y="f493"/>
                  </a:cxn>
                  <a:cxn ang="f378">
                    <a:pos x="f494" y="f495"/>
                  </a:cxn>
                  <a:cxn ang="f378">
                    <a:pos x="f496" y="f497"/>
                  </a:cxn>
                  <a:cxn ang="f378">
                    <a:pos x="f498" y="f499"/>
                  </a:cxn>
                  <a:cxn ang="f378">
                    <a:pos x="f498" y="f500"/>
                  </a:cxn>
                  <a:cxn ang="f378">
                    <a:pos x="f501" y="f502"/>
                  </a:cxn>
                  <a:cxn ang="f378">
                    <a:pos x="f503" y="f504"/>
                  </a:cxn>
                  <a:cxn ang="f378">
                    <a:pos x="f505" y="f506"/>
                  </a:cxn>
                  <a:cxn ang="f378">
                    <a:pos x="f507" y="f508"/>
                  </a:cxn>
                  <a:cxn ang="f378">
                    <a:pos x="f509" y="f510"/>
                  </a:cxn>
                  <a:cxn ang="f378">
                    <a:pos x="f511" y="f512"/>
                  </a:cxn>
                  <a:cxn ang="f378">
                    <a:pos x="f511" y="f513"/>
                  </a:cxn>
                  <a:cxn ang="f378">
                    <a:pos x="f467" y="f514"/>
                  </a:cxn>
                  <a:cxn ang="f378">
                    <a:pos x="f511" y="f515"/>
                  </a:cxn>
                  <a:cxn ang="f378">
                    <a:pos x="f516" y="f517"/>
                  </a:cxn>
                  <a:cxn ang="f378">
                    <a:pos x="f518" y="f519"/>
                  </a:cxn>
                  <a:cxn ang="f378">
                    <a:pos x="f520" y="f521"/>
                  </a:cxn>
                  <a:cxn ang="f378">
                    <a:pos x="f518" y="f522"/>
                  </a:cxn>
                  <a:cxn ang="f378">
                    <a:pos x="f516" y="f523"/>
                  </a:cxn>
                  <a:cxn ang="f378">
                    <a:pos x="f524" y="f469"/>
                  </a:cxn>
                  <a:cxn ang="f378">
                    <a:pos x="f525" y="f526"/>
                  </a:cxn>
                  <a:cxn ang="f378">
                    <a:pos x="f527" y="f528"/>
                  </a:cxn>
                  <a:cxn ang="f378">
                    <a:pos x="f529" y="f519"/>
                  </a:cxn>
                  <a:cxn ang="f378">
                    <a:pos x="f530" y="f531"/>
                  </a:cxn>
                  <a:cxn ang="f378">
                    <a:pos x="f532" y="f533"/>
                  </a:cxn>
                  <a:cxn ang="f378">
                    <a:pos x="f534" y="f535"/>
                  </a:cxn>
                  <a:cxn ang="f378">
                    <a:pos x="f536" y="f537"/>
                  </a:cxn>
                  <a:cxn ang="f378">
                    <a:pos x="f538" y="f539"/>
                  </a:cxn>
                  <a:cxn ang="f378">
                    <a:pos x="f492" y="f540"/>
                  </a:cxn>
                  <a:cxn ang="f378">
                    <a:pos x="f541" y="f542"/>
                  </a:cxn>
                  <a:cxn ang="f378">
                    <a:pos x="f486" y="f543"/>
                  </a:cxn>
                  <a:cxn ang="f378">
                    <a:pos x="f544" y="f545"/>
                  </a:cxn>
                  <a:cxn ang="f378">
                    <a:pos x="f544" y="f546"/>
                  </a:cxn>
                  <a:cxn ang="f378">
                    <a:pos x="f547" y="f548"/>
                  </a:cxn>
                  <a:cxn ang="f378">
                    <a:pos x="f549" y="f485"/>
                  </a:cxn>
                  <a:cxn ang="f378">
                    <a:pos x="f550" y="f551"/>
                  </a:cxn>
                  <a:cxn ang="f378">
                    <a:pos x="f468" y="f552"/>
                  </a:cxn>
                  <a:cxn ang="f378">
                    <a:pos x="f553" y="f554"/>
                  </a:cxn>
                </a:cxnLst>
                <a:rect l="f467" t="f470" r="f468" b="f469"/>
                <a:pathLst>
                  <a:path w="1340" h="1688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8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14"/>
                    </a:lnTo>
                    <a:lnTo>
                      <a:pt x="f21" y="f5"/>
                    </a:lnTo>
                    <a:lnTo>
                      <a:pt x="f22" y="f5"/>
                    </a:lnTo>
                    <a:lnTo>
                      <a:pt x="f23" y="f5"/>
                    </a:lnTo>
                    <a:lnTo>
                      <a:pt x="f23" y="f18"/>
                    </a:lnTo>
                    <a:lnTo>
                      <a:pt x="f23" y="f24"/>
                    </a:lnTo>
                    <a:lnTo>
                      <a:pt x="f25" y="f18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18"/>
                    </a:lnTo>
                    <a:lnTo>
                      <a:pt x="f31" y="f13"/>
                    </a:lnTo>
                    <a:lnTo>
                      <a:pt x="f32" y="f11"/>
                    </a:lnTo>
                    <a:lnTo>
                      <a:pt x="f33" y="f34"/>
                    </a:lnTo>
                    <a:lnTo>
                      <a:pt x="f32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3"/>
                    </a:lnTo>
                    <a:lnTo>
                      <a:pt x="f45" y="f46"/>
                    </a:lnTo>
                    <a:lnTo>
                      <a:pt x="f47" y="f46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9" y="f90"/>
                    </a:lnTo>
                    <a:lnTo>
                      <a:pt x="f85" y="f91"/>
                    </a:lnTo>
                    <a:lnTo>
                      <a:pt x="f92" y="f93"/>
                    </a:lnTo>
                    <a:lnTo>
                      <a:pt x="f94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97"/>
                    </a:lnTo>
                    <a:lnTo>
                      <a:pt x="f101" y="f99"/>
                    </a:lnTo>
                    <a:lnTo>
                      <a:pt x="f102" y="f103"/>
                    </a:lnTo>
                    <a:lnTo>
                      <a:pt x="f104" y="f105"/>
                    </a:lnTo>
                    <a:lnTo>
                      <a:pt x="f106" y="f107"/>
                    </a:lnTo>
                    <a:lnTo>
                      <a:pt x="f108" y="f25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115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19" y="f121"/>
                    </a:lnTo>
                    <a:lnTo>
                      <a:pt x="f122" y="f123"/>
                    </a:lnTo>
                    <a:lnTo>
                      <a:pt x="f119" y="f124"/>
                    </a:lnTo>
                    <a:lnTo>
                      <a:pt x="f119" y="f125"/>
                    </a:lnTo>
                    <a:lnTo>
                      <a:pt x="f122" y="f126"/>
                    </a:lnTo>
                    <a:lnTo>
                      <a:pt x="f119" y="f127"/>
                    </a:lnTo>
                    <a:lnTo>
                      <a:pt x="f119" y="f128"/>
                    </a:lnTo>
                    <a:lnTo>
                      <a:pt x="f5" y="f129"/>
                    </a:lnTo>
                    <a:lnTo>
                      <a:pt x="f119" y="f130"/>
                    </a:lnTo>
                    <a:lnTo>
                      <a:pt x="f131" y="f132"/>
                    </a:lnTo>
                    <a:lnTo>
                      <a:pt x="f122" y="f133"/>
                    </a:lnTo>
                    <a:lnTo>
                      <a:pt x="f134" y="f135"/>
                    </a:lnTo>
                    <a:lnTo>
                      <a:pt x="f122" y="f136"/>
                    </a:lnTo>
                    <a:lnTo>
                      <a:pt x="f115" y="f137"/>
                    </a:lnTo>
                    <a:lnTo>
                      <a:pt x="f115" y="f136"/>
                    </a:lnTo>
                    <a:lnTo>
                      <a:pt x="f131" y="f138"/>
                    </a:lnTo>
                    <a:lnTo>
                      <a:pt x="f119" y="f139"/>
                    </a:lnTo>
                    <a:lnTo>
                      <a:pt x="f119" y="f140"/>
                    </a:lnTo>
                    <a:lnTo>
                      <a:pt x="f131" y="f140"/>
                    </a:lnTo>
                    <a:lnTo>
                      <a:pt x="f141" y="f142"/>
                    </a:lnTo>
                    <a:lnTo>
                      <a:pt x="f141" y="f143"/>
                    </a:lnTo>
                    <a:lnTo>
                      <a:pt x="f134" y="f144"/>
                    </a:lnTo>
                    <a:lnTo>
                      <a:pt x="f119" y="f144"/>
                    </a:lnTo>
                    <a:lnTo>
                      <a:pt x="f122" y="f145"/>
                    </a:lnTo>
                    <a:lnTo>
                      <a:pt x="f117" y="f146"/>
                    </a:lnTo>
                    <a:lnTo>
                      <a:pt x="f115" y="f147"/>
                    </a:lnTo>
                    <a:lnTo>
                      <a:pt x="f148" y="f149"/>
                    </a:lnTo>
                    <a:lnTo>
                      <a:pt x="f150" y="f151"/>
                    </a:lnTo>
                    <a:lnTo>
                      <a:pt x="f152" y="f7"/>
                    </a:lnTo>
                    <a:lnTo>
                      <a:pt x="f153" y="f7"/>
                    </a:lnTo>
                    <a:lnTo>
                      <a:pt x="f101" y="f151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44"/>
                    </a:lnTo>
                    <a:lnTo>
                      <a:pt x="f92" y="f157"/>
                    </a:lnTo>
                    <a:lnTo>
                      <a:pt x="f159" y="f140"/>
                    </a:lnTo>
                    <a:lnTo>
                      <a:pt x="f159" y="f139"/>
                    </a:lnTo>
                    <a:lnTo>
                      <a:pt x="f160" y="f139"/>
                    </a:lnTo>
                    <a:lnTo>
                      <a:pt x="f85" y="f161"/>
                    </a:lnTo>
                    <a:lnTo>
                      <a:pt x="f87" y="f162"/>
                    </a:lnTo>
                    <a:lnTo>
                      <a:pt x="f62" y="f145"/>
                    </a:lnTo>
                    <a:lnTo>
                      <a:pt x="f83" y="f144"/>
                    </a:lnTo>
                    <a:lnTo>
                      <a:pt x="f81" y="f138"/>
                    </a:lnTo>
                    <a:lnTo>
                      <a:pt x="f163" y="f164"/>
                    </a:lnTo>
                    <a:lnTo>
                      <a:pt x="f163" y="f165"/>
                    </a:lnTo>
                    <a:lnTo>
                      <a:pt x="f166" y="f128"/>
                    </a:lnTo>
                    <a:lnTo>
                      <a:pt x="f166" y="f125"/>
                    </a:lnTo>
                    <a:lnTo>
                      <a:pt x="f79" y="f121"/>
                    </a:lnTo>
                    <a:lnTo>
                      <a:pt x="f79" y="f114"/>
                    </a:lnTo>
                    <a:lnTo>
                      <a:pt x="f81" y="f167"/>
                    </a:lnTo>
                    <a:lnTo>
                      <a:pt x="f163" y="f168"/>
                    </a:lnTo>
                    <a:lnTo>
                      <a:pt x="f73" y="f169"/>
                    </a:lnTo>
                    <a:lnTo>
                      <a:pt x="f170" y="f171"/>
                    </a:lnTo>
                    <a:lnTo>
                      <a:pt x="f75" y="f90"/>
                    </a:lnTo>
                    <a:lnTo>
                      <a:pt x="f67" y="f172"/>
                    </a:lnTo>
                    <a:lnTo>
                      <a:pt x="f67" y="f173"/>
                    </a:lnTo>
                    <a:lnTo>
                      <a:pt x="f174" y="f175"/>
                    </a:lnTo>
                    <a:lnTo>
                      <a:pt x="f174" y="f78"/>
                    </a:lnTo>
                    <a:lnTo>
                      <a:pt x="f176" y="f177"/>
                    </a:lnTo>
                    <a:lnTo>
                      <a:pt x="f52" y="f178"/>
                    </a:lnTo>
                    <a:lnTo>
                      <a:pt x="f52" y="f66"/>
                    </a:lnTo>
                    <a:lnTo>
                      <a:pt x="f50" y="f179"/>
                    </a:lnTo>
                    <a:lnTo>
                      <a:pt x="f180" y="f179"/>
                    </a:lnTo>
                    <a:lnTo>
                      <a:pt x="f181" y="f182"/>
                    </a:lnTo>
                    <a:lnTo>
                      <a:pt x="f42" y="f183"/>
                    </a:lnTo>
                    <a:lnTo>
                      <a:pt x="f42" y="f54"/>
                    </a:lnTo>
                    <a:lnTo>
                      <a:pt x="f184" y="f156"/>
                    </a:lnTo>
                    <a:lnTo>
                      <a:pt x="f42" y="f53"/>
                    </a:lnTo>
                    <a:lnTo>
                      <a:pt x="f185" y="f186"/>
                    </a:lnTo>
                    <a:lnTo>
                      <a:pt x="f187" y="f54"/>
                    </a:lnTo>
                    <a:lnTo>
                      <a:pt x="f30" y="f96"/>
                    </a:lnTo>
                    <a:lnTo>
                      <a:pt x="f188" y="f54"/>
                    </a:lnTo>
                    <a:lnTo>
                      <a:pt x="f189" y="f51"/>
                    </a:lnTo>
                    <a:lnTo>
                      <a:pt x="f189" y="f46"/>
                    </a:lnTo>
                    <a:lnTo>
                      <a:pt x="f22" y="f35"/>
                    </a:lnTo>
                    <a:lnTo>
                      <a:pt x="f190" y="f35"/>
                    </a:lnTo>
                    <a:lnTo>
                      <a:pt x="f123" y="f191"/>
                    </a:lnTo>
                    <a:lnTo>
                      <a:pt x="f10" y="f49"/>
                    </a:lnTo>
                    <a:lnTo>
                      <a:pt x="f192" y="f46"/>
                    </a:lnTo>
                    <a:lnTo>
                      <a:pt x="f6" y="f37"/>
                    </a:lnTo>
                    <a:lnTo>
                      <a:pt x="f6" y="f27"/>
                    </a:lnTo>
                    <a:lnTo>
                      <a:pt x="f8" y="f9"/>
                    </a:lnTo>
                    <a:close/>
                  </a:path>
                </a:pathLst>
              </a:custGeom>
              <a:noFill/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</p:grpSp>
        <p:grpSp>
          <p:nvGrpSpPr>
            <p:cNvPr id="103" name="Group 6"/>
            <p:cNvGrpSpPr/>
            <p:nvPr/>
          </p:nvGrpSpPr>
          <p:grpSpPr>
            <a:xfrm>
              <a:off x="178591" y="108447"/>
              <a:ext cx="8886788" cy="6689814"/>
              <a:chOff x="178591" y="108447"/>
              <a:chExt cx="8886788" cy="6689814"/>
            </a:xfrm>
          </p:grpSpPr>
          <p:sp>
            <p:nvSpPr>
              <p:cNvPr id="104" name="TextBox 132"/>
              <p:cNvSpPr txBox="1"/>
              <p:nvPr/>
            </p:nvSpPr>
            <p:spPr>
              <a:xfrm>
                <a:off x="1253011" y="6149495"/>
                <a:ext cx="1370923" cy="215444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PORTUGAL, </a:t>
                </a:r>
                <a:r>
                  <a:rPr lang="en-GB" sz="800" b="1" i="0" u="none" strike="noStrike" kern="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South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05" name="TextBox 163"/>
              <p:cNvSpPr txBox="1"/>
              <p:nvPr/>
            </p:nvSpPr>
            <p:spPr>
              <a:xfrm>
                <a:off x="178591" y="108447"/>
                <a:ext cx="4599669" cy="5317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06" name="Oval 27"/>
              <p:cNvSpPr/>
              <p:nvPr/>
            </p:nvSpPr>
            <p:spPr>
              <a:xfrm>
                <a:off x="5150979" y="3871889"/>
                <a:ext cx="143057" cy="142134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sp>
            <p:nvSpPr>
              <p:cNvPr id="107" name="TextBox 166"/>
              <p:cNvSpPr txBox="1"/>
              <p:nvPr/>
            </p:nvSpPr>
            <p:spPr>
              <a:xfrm>
                <a:off x="1604442" y="3852924"/>
                <a:ext cx="1141308" cy="215444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BELGIUM, </a:t>
                </a: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Antwerp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cxnSp>
            <p:nvCxnSpPr>
              <p:cNvPr id="108" name="Straight Connector 29"/>
              <p:cNvCxnSpPr/>
              <p:nvPr/>
            </p:nvCxnSpPr>
            <p:spPr>
              <a:xfrm flipV="1">
                <a:off x="2745751" y="3961894"/>
                <a:ext cx="2405228" cy="138970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09" name="TextBox 175"/>
              <p:cNvSpPr txBox="1"/>
              <p:nvPr/>
            </p:nvSpPr>
            <p:spPr>
              <a:xfrm>
                <a:off x="1253011" y="4389888"/>
                <a:ext cx="1492739" cy="461665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FRANCE, Paris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FRANCE, Ile de la </a:t>
                </a: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Reunion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cxnSp>
            <p:nvCxnSpPr>
              <p:cNvPr id="110" name="Straight Connector 34"/>
              <p:cNvCxnSpPr>
                <a:endCxn id="119" idx="1"/>
              </p:cNvCxnSpPr>
              <p:nvPr/>
            </p:nvCxnSpPr>
            <p:spPr>
              <a:xfrm flipV="1">
                <a:off x="2744836" y="4387505"/>
                <a:ext cx="2248939" cy="212412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11" name="TextBox 198"/>
              <p:cNvSpPr txBox="1"/>
              <p:nvPr/>
            </p:nvSpPr>
            <p:spPr>
              <a:xfrm>
                <a:off x="5281245" y="6415668"/>
                <a:ext cx="938649" cy="215444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MALTA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12" name="Oval 40"/>
              <p:cNvSpPr/>
              <p:nvPr/>
            </p:nvSpPr>
            <p:spPr>
              <a:xfrm>
                <a:off x="3833612" y="5266367"/>
                <a:ext cx="143057" cy="14371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sp>
            <p:nvSpPr>
              <p:cNvPr id="113" name="TextBox 261"/>
              <p:cNvSpPr txBox="1"/>
              <p:nvPr/>
            </p:nvSpPr>
            <p:spPr>
              <a:xfrm>
                <a:off x="7451957" y="332869"/>
                <a:ext cx="1181669" cy="215444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FINLAND</a:t>
                </a:r>
                <a:endParaRPr lang="en-GB" sz="800" b="1" i="0" u="none" strike="noStrike" kern="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14" name="Oval 49"/>
              <p:cNvSpPr/>
              <p:nvPr/>
            </p:nvSpPr>
            <p:spPr>
              <a:xfrm>
                <a:off x="5930716" y="3101187"/>
                <a:ext cx="70747" cy="72639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cxnSp>
            <p:nvCxnSpPr>
              <p:cNvPr id="115" name="Straight Connector 50"/>
              <p:cNvCxnSpPr/>
              <p:nvPr/>
            </p:nvCxnSpPr>
            <p:spPr>
              <a:xfrm flipH="1">
                <a:off x="5973162" y="607536"/>
                <a:ext cx="746727" cy="2504715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16" name="TextBox 258"/>
              <p:cNvSpPr txBox="1"/>
              <p:nvPr/>
            </p:nvSpPr>
            <p:spPr>
              <a:xfrm>
                <a:off x="6097365" y="307467"/>
                <a:ext cx="1219901" cy="215444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DENMARK, </a:t>
                </a: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Odense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cxnSp>
            <p:nvCxnSpPr>
              <p:cNvPr id="117" name="Straight Connector 52"/>
              <p:cNvCxnSpPr>
                <a:stCxn id="113" idx="2"/>
              </p:cNvCxnSpPr>
              <p:nvPr/>
            </p:nvCxnSpPr>
            <p:spPr>
              <a:xfrm flipH="1">
                <a:off x="7349499" y="548313"/>
                <a:ext cx="693293" cy="1638474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18" name="TextBox 268"/>
              <p:cNvSpPr txBox="1"/>
              <p:nvPr/>
            </p:nvSpPr>
            <p:spPr>
              <a:xfrm>
                <a:off x="1253011" y="1516907"/>
                <a:ext cx="1492739" cy="1446550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UK, </a:t>
                </a:r>
                <a:r>
                  <a:rPr lang="en-GB" sz="800" b="1" i="0" u="none" strike="noStrike" kern="0" cap="none" spc="0" baseline="0" dirty="0" err="1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NorCAS</a:t>
                </a:r>
                <a:endParaRPr lang="en-GB" sz="800" b="1" i="0" u="none" strike="noStrike" kern="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UK, </a:t>
                </a:r>
                <a:r>
                  <a:rPr lang="en-GB" sz="800" b="1" i="0" u="none" strike="noStrike" kern="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EMSYCAR</a:t>
                </a:r>
                <a:endParaRPr lang="en-GB" sz="800" b="1" i="0" u="none" strike="noStrike" kern="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UK, </a:t>
                </a:r>
                <a:r>
                  <a:rPr lang="en-GB" sz="800" b="1" i="0" u="none" strike="noStrike" kern="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CAROBB</a:t>
                </a:r>
                <a:endParaRPr lang="en-GB" sz="800" b="1" i="0" u="none" strike="noStrike" kern="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UK, </a:t>
                </a: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CARIS</a:t>
                </a:r>
                <a:endParaRPr lang="en-GB" sz="800" b="1" i="0" u="none" strike="noStrike" kern="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800" b="1" i="0" u="none" strike="noStrike" kern="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UK, </a:t>
                </a:r>
                <a:r>
                  <a:rPr lang="en-GB" sz="800" b="1" i="0" u="none" strike="noStrike" kern="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WANDA</a:t>
                </a:r>
                <a:endParaRPr lang="en-GB" sz="800" b="1" i="0" u="none" strike="noStrike" kern="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800" b="1" i="0" u="none" strike="noStrike" kern="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UK, </a:t>
                </a: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SWCAR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19" name="Oval 58"/>
              <p:cNvSpPr/>
              <p:nvPr/>
            </p:nvSpPr>
            <p:spPr>
              <a:xfrm>
                <a:off x="4850718" y="4315647"/>
                <a:ext cx="143057" cy="14371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sp>
            <p:nvSpPr>
              <p:cNvPr id="120" name="Oval 59"/>
              <p:cNvSpPr/>
              <p:nvPr/>
            </p:nvSpPr>
            <p:spPr>
              <a:xfrm>
                <a:off x="5411940" y="3521290"/>
                <a:ext cx="141485" cy="14371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cxnSp>
            <p:nvCxnSpPr>
              <p:cNvPr id="121" name="Straight Connector 60"/>
              <p:cNvCxnSpPr>
                <a:endCxn id="120" idx="0"/>
              </p:cNvCxnSpPr>
              <p:nvPr/>
            </p:nvCxnSpPr>
            <p:spPr>
              <a:xfrm rot="5399996" flipH="1">
                <a:off x="4221436" y="2260031"/>
                <a:ext cx="1925123" cy="597377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22" name="TextBox 282"/>
              <p:cNvSpPr txBox="1"/>
              <p:nvPr/>
            </p:nvSpPr>
            <p:spPr>
              <a:xfrm>
                <a:off x="4171602" y="1310298"/>
                <a:ext cx="1515453" cy="215444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NETHERLANDS, </a:t>
                </a: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Northern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23" name="Oval 62"/>
              <p:cNvSpPr/>
              <p:nvPr/>
            </p:nvSpPr>
            <p:spPr>
              <a:xfrm>
                <a:off x="4118146" y="3598182"/>
                <a:ext cx="143057" cy="14371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sp>
            <p:nvSpPr>
              <p:cNvPr id="124" name="TextBox 349"/>
              <p:cNvSpPr txBox="1"/>
              <p:nvPr/>
            </p:nvSpPr>
            <p:spPr>
              <a:xfrm>
                <a:off x="7601023" y="6006483"/>
                <a:ext cx="1464356" cy="701756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ITALY, Emilia Romagna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Dr Amanda Neville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ITALY, Tuscany</a:t>
                </a:r>
                <a:endParaRPr lang="en-GB" sz="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Anna Pierini</a:t>
                </a:r>
                <a:endParaRPr lang="en-GB" sz="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cxnSp>
            <p:nvCxnSpPr>
              <p:cNvPr id="125" name="Straight Connector 67"/>
              <p:cNvCxnSpPr>
                <a:stCxn id="126" idx="6"/>
              </p:cNvCxnSpPr>
              <p:nvPr/>
            </p:nvCxnSpPr>
            <p:spPr>
              <a:xfrm>
                <a:off x="6076414" y="5389036"/>
                <a:ext cx="1524609" cy="1099006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26" name="Oval 68"/>
              <p:cNvSpPr/>
              <p:nvPr/>
            </p:nvSpPr>
            <p:spPr>
              <a:xfrm>
                <a:off x="5954307" y="5266367"/>
                <a:ext cx="143057" cy="14371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cxnSp>
            <p:nvCxnSpPr>
              <p:cNvPr id="127" name="Straight Connector 69"/>
              <p:cNvCxnSpPr/>
              <p:nvPr/>
            </p:nvCxnSpPr>
            <p:spPr>
              <a:xfrm flipH="1" flipV="1">
                <a:off x="6204405" y="5193782"/>
                <a:ext cx="1396618" cy="1015176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28" name="TextBox 362"/>
              <p:cNvSpPr txBox="1"/>
              <p:nvPr/>
            </p:nvSpPr>
            <p:spPr>
              <a:xfrm>
                <a:off x="7814023" y="4762350"/>
                <a:ext cx="1232492" cy="335621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CROATIA, Zagreb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0" cap="none" spc="0" baseline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Prof Ingeborg Barisic</a:t>
                </a:r>
                <a:endParaRPr lang="en-GB" sz="8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cxnSp>
            <p:nvCxnSpPr>
              <p:cNvPr id="129" name="Straight Connector 79"/>
              <p:cNvCxnSpPr>
                <a:stCxn id="130" idx="1"/>
                <a:endCxn id="128" idx="1"/>
              </p:cNvCxnSpPr>
              <p:nvPr/>
            </p:nvCxnSpPr>
            <p:spPr>
              <a:xfrm flipV="1">
                <a:off x="6855082" y="4930161"/>
                <a:ext cx="958941" cy="14027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30" name="Oval 80"/>
              <p:cNvSpPr/>
              <p:nvPr/>
            </p:nvSpPr>
            <p:spPr>
              <a:xfrm>
                <a:off x="6784345" y="4907868"/>
                <a:ext cx="70737" cy="72639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sp>
            <p:nvSpPr>
              <p:cNvPr id="131" name="Oval 86"/>
              <p:cNvSpPr/>
              <p:nvPr/>
            </p:nvSpPr>
            <p:spPr>
              <a:xfrm>
                <a:off x="6694743" y="3601830"/>
                <a:ext cx="143057" cy="14371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cxnSp>
            <p:nvCxnSpPr>
              <p:cNvPr id="132" name="Straight Connector 87"/>
              <p:cNvCxnSpPr>
                <a:stCxn id="131" idx="1"/>
              </p:cNvCxnSpPr>
              <p:nvPr/>
            </p:nvCxnSpPr>
            <p:spPr>
              <a:xfrm flipV="1">
                <a:off x="6837800" y="3619981"/>
                <a:ext cx="1180601" cy="53703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33" name="TextBox 369"/>
              <p:cNvSpPr txBox="1"/>
              <p:nvPr/>
            </p:nvSpPr>
            <p:spPr>
              <a:xfrm>
                <a:off x="7568799" y="2182069"/>
                <a:ext cx="1477716" cy="215444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GERMANY, </a:t>
                </a: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Saxony-Anhalt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cxnSp>
            <p:nvCxnSpPr>
              <p:cNvPr id="134" name="Straight Connector 93"/>
              <p:cNvCxnSpPr>
                <a:endCxn id="133" idx="1"/>
              </p:cNvCxnSpPr>
              <p:nvPr/>
            </p:nvCxnSpPr>
            <p:spPr>
              <a:xfrm flipV="1">
                <a:off x="6160239" y="2289791"/>
                <a:ext cx="1408560" cy="1402062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35" name="Oval 94"/>
              <p:cNvSpPr/>
              <p:nvPr/>
            </p:nvSpPr>
            <p:spPr>
              <a:xfrm>
                <a:off x="6087919" y="3646041"/>
                <a:ext cx="143057" cy="143716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FF0000"/>
              </a:solidFill>
              <a:ln w="3172">
                <a:solidFill>
                  <a:srgbClr val="385D8A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1"/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FFFFFF"/>
                  </a:solidFill>
                  <a:uFillTx/>
                  <a:latin typeface="Arial"/>
                </a:endParaRPr>
              </a:p>
            </p:txBody>
          </p:sp>
          <p:sp>
            <p:nvSpPr>
              <p:cNvPr id="136" name="Freeform 378"/>
              <p:cNvSpPr/>
              <p:nvPr/>
            </p:nvSpPr>
            <p:spPr>
              <a:xfrm>
                <a:off x="6524957" y="6679810"/>
                <a:ext cx="124193" cy="118451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79"/>
                  <a:gd name="f7" fmla="val 75"/>
                  <a:gd name="f8" fmla="val 49"/>
                  <a:gd name="f9" fmla="val 2"/>
                  <a:gd name="f10" fmla="val 5"/>
                  <a:gd name="f11" fmla="val 14"/>
                  <a:gd name="f12" fmla="val 50"/>
                  <a:gd name="f13" fmla="val 38"/>
                  <a:gd name="f14" fmla="val 66"/>
                  <a:gd name="f15" fmla="val 52"/>
                  <a:gd name="f16" fmla="val 57"/>
                  <a:gd name="f17" fmla="val 77"/>
                  <a:gd name="f18" fmla="val 30"/>
                  <a:gd name="f19" fmla="val 71"/>
                  <a:gd name="f20" fmla="val 26"/>
                  <a:gd name="f21" fmla="val 64"/>
                  <a:gd name="f22" fmla="val 24"/>
                  <a:gd name="f23" fmla="val 60"/>
                  <a:gd name="f24" fmla="val 19"/>
                  <a:gd name="f25" fmla="val 45"/>
                  <a:gd name="f26" fmla="val 62"/>
                  <a:gd name="f27" fmla="+- 0 0 -90"/>
                  <a:gd name="f28" fmla="*/ f3 1 79"/>
                  <a:gd name="f29" fmla="*/ f4 1 75"/>
                  <a:gd name="f30" fmla="+- f7 0 f5"/>
                  <a:gd name="f31" fmla="+- f6 0 f5"/>
                  <a:gd name="f32" fmla="*/ f27 f0 1"/>
                  <a:gd name="f33" fmla="*/ f31 1 79"/>
                  <a:gd name="f34" fmla="*/ f30 1 75"/>
                  <a:gd name="f35" fmla="*/ 2147483647 f31 1"/>
                  <a:gd name="f36" fmla="*/ 2147483647 f30 1"/>
                  <a:gd name="f37" fmla="*/ 0 f31 1"/>
                  <a:gd name="f38" fmla="*/ 0 f30 1"/>
                  <a:gd name="f39" fmla="*/ 79 f31 1"/>
                  <a:gd name="f40" fmla="*/ 75 f30 1"/>
                  <a:gd name="f41" fmla="*/ f32 1 f2"/>
                  <a:gd name="f42" fmla="*/ f35 1 79"/>
                  <a:gd name="f43" fmla="*/ f36 1 75"/>
                  <a:gd name="f44" fmla="*/ f37 1 79"/>
                  <a:gd name="f45" fmla="*/ f38 1 75"/>
                  <a:gd name="f46" fmla="*/ f39 1 79"/>
                  <a:gd name="f47" fmla="*/ f40 1 75"/>
                  <a:gd name="f48" fmla="+- f41 0 f1"/>
                  <a:gd name="f49" fmla="*/ f42 1 f33"/>
                  <a:gd name="f50" fmla="*/ f43 1 f34"/>
                  <a:gd name="f51" fmla="*/ f44 1 f33"/>
                  <a:gd name="f52" fmla="*/ f46 1 f33"/>
                  <a:gd name="f53" fmla="*/ f45 1 f34"/>
                  <a:gd name="f54" fmla="*/ f47 1 f34"/>
                  <a:gd name="f55" fmla="*/ f51 f28 1"/>
                  <a:gd name="f56" fmla="*/ f52 f28 1"/>
                  <a:gd name="f57" fmla="*/ f54 f29 1"/>
                  <a:gd name="f58" fmla="*/ f53 f29 1"/>
                  <a:gd name="f59" fmla="*/ f49 f28 1"/>
                  <a:gd name="f60" fmla="*/ f50 f2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48">
                    <a:pos x="f59" y="f60"/>
                  </a:cxn>
                  <a:cxn ang="f48">
                    <a:pos x="f59" y="f60"/>
                  </a:cxn>
                  <a:cxn ang="f48">
                    <a:pos x="f59" y="f60"/>
                  </a:cxn>
                  <a:cxn ang="f48">
                    <a:pos x="f59" y="f60"/>
                  </a:cxn>
                  <a:cxn ang="f48">
                    <a:pos x="f59" y="f60"/>
                  </a:cxn>
                </a:cxnLst>
                <a:rect l="f55" t="f58" r="f56" b="f57"/>
                <a:pathLst>
                  <a:path w="79" h="75">
                    <a:moveTo>
                      <a:pt x="f8" y="f9"/>
                    </a:moveTo>
                    <a:cubicBezTo>
                      <a:pt x="f10" y="f11"/>
                      <a:pt x="f5" y="f12"/>
                      <a:pt x="f13" y="f7"/>
                    </a:cubicBezTo>
                    <a:cubicBezTo>
                      <a:pt x="f6" y="f14"/>
                      <a:pt x="f15" y="f16"/>
                      <a:pt x="f17" y="f18"/>
                    </a:cubicBezTo>
                    <a:cubicBezTo>
                      <a:pt x="f19" y="f20"/>
                      <a:pt x="f21" y="f22"/>
                      <a:pt x="f23" y="f24"/>
                    </a:cubicBezTo>
                    <a:cubicBezTo>
                      <a:pt x="f25" y="f5"/>
                      <a:pt x="f26" y="f9"/>
                      <a:pt x="f8" y="f9"/>
                    </a:cubicBezTo>
                    <a:close/>
                  </a:path>
                </a:pathLst>
              </a:custGeom>
              <a:solidFill>
                <a:srgbClr val="00B050"/>
              </a:solidFill>
              <a:ln w="12701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</a:endParaRPr>
              </a:p>
            </p:txBody>
          </p:sp>
          <p:cxnSp>
            <p:nvCxnSpPr>
              <p:cNvPr id="137" name="Straight Connector 98"/>
              <p:cNvCxnSpPr>
                <a:stCxn id="111" idx="3"/>
              </p:cNvCxnSpPr>
              <p:nvPr/>
            </p:nvCxnSpPr>
            <p:spPr>
              <a:xfrm>
                <a:off x="6219894" y="6523390"/>
                <a:ext cx="250135" cy="177470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cxnSp>
            <p:nvCxnSpPr>
              <p:cNvPr id="138" name="Straight Connector 113"/>
              <p:cNvCxnSpPr/>
              <p:nvPr/>
            </p:nvCxnSpPr>
            <p:spPr>
              <a:xfrm flipH="1" flipV="1">
                <a:off x="4608621" y="3548118"/>
                <a:ext cx="58174" cy="3164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cxnSp>
            <p:nvCxnSpPr>
              <p:cNvPr id="139" name="Straight Connector 123"/>
              <p:cNvCxnSpPr>
                <a:stCxn id="141" idx="1"/>
                <a:endCxn id="141" idx="1"/>
              </p:cNvCxnSpPr>
              <p:nvPr/>
            </p:nvCxnSpPr>
            <p:spPr>
              <a:xfrm>
                <a:off x="1254520" y="5472448"/>
                <a:ext cx="0" cy="0"/>
              </a:xfrm>
              <a:prstGeom prst="straightConnector1">
                <a:avLst/>
              </a:prstGeom>
              <a:noFill/>
              <a:ln w="9528">
                <a:solidFill>
                  <a:srgbClr val="4A7EBB"/>
                </a:solidFill>
                <a:prstDash val="solid"/>
              </a:ln>
            </p:spPr>
          </p:cxnSp>
          <p:cxnSp>
            <p:nvCxnSpPr>
              <p:cNvPr id="140" name="Straight Connector 127"/>
              <p:cNvCxnSpPr/>
              <p:nvPr/>
            </p:nvCxnSpPr>
            <p:spPr>
              <a:xfrm>
                <a:off x="5597435" y="6037051"/>
                <a:ext cx="0" cy="0"/>
              </a:xfrm>
              <a:prstGeom prst="straightConnector1">
                <a:avLst/>
              </a:prstGeom>
              <a:noFill/>
              <a:ln w="9528">
                <a:solidFill>
                  <a:srgbClr val="000000"/>
                </a:solidFill>
                <a:prstDash val="solid"/>
              </a:ln>
            </p:spPr>
          </p:cxnSp>
          <p:sp>
            <p:nvSpPr>
              <p:cNvPr id="141" name="TextBox 204"/>
              <p:cNvSpPr txBox="1"/>
              <p:nvPr/>
            </p:nvSpPr>
            <p:spPr>
              <a:xfrm>
                <a:off x="1254520" y="5241615"/>
                <a:ext cx="1466075" cy="461665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SPAIN, Basque Country</a:t>
                </a: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SPAIN, Valencia </a:t>
                </a: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Region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142" name="TextBox 368"/>
              <p:cNvSpPr txBox="1"/>
              <p:nvPr/>
            </p:nvSpPr>
            <p:spPr>
              <a:xfrm>
                <a:off x="7548353" y="3263621"/>
                <a:ext cx="1498162" cy="215444"/>
              </a:xfrm>
              <a:prstGeom prst="rect">
                <a:avLst/>
              </a:prstGeom>
              <a:solidFill>
                <a:srgbClr val="FFFFFF"/>
              </a:solidFill>
              <a:ln w="3172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1440" tIns="45720" rIns="91440" bIns="45720" anchor="t" anchorCtr="1" compatLnSpc="1">
                <a:spAutoFit/>
              </a:bodyPr>
              <a:lstStyle/>
              <a:p>
                <a:pPr marL="0" marR="0" lvl="0" indent="0" algn="ctr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GB" sz="800" b="1" i="0" u="none" strike="noStrike" kern="1200" cap="none" spc="0" baseline="0" dirty="0" smtClean="0">
                    <a:solidFill>
                      <a:srgbClr val="000000"/>
                    </a:solidFill>
                    <a:uFillTx/>
                    <a:latin typeface="Arial"/>
                    <a:cs typeface="Arial"/>
                  </a:rPr>
                  <a:t>POLAND</a:t>
                </a:r>
                <a:endParaRPr lang="en-GB" sz="800" b="1" i="0" u="none" strike="noStrike" kern="1200" cap="none" spc="0" baseline="0" dirty="0">
                  <a:solidFill>
                    <a:srgbClr val="000000"/>
                  </a:solidFill>
                  <a:uFillTx/>
                  <a:latin typeface="Arial"/>
                  <a:cs typeface="Arial"/>
                </a:endParaRPr>
              </a:p>
            </p:txBody>
          </p:sp>
        </p:grpSp>
      </p:grpSp>
      <p:cxnSp>
        <p:nvCxnSpPr>
          <p:cNvPr id="143" name="Straight Connector 257"/>
          <p:cNvCxnSpPr>
            <a:stCxn id="154" idx="3"/>
          </p:cNvCxnSpPr>
          <p:nvPr/>
        </p:nvCxnSpPr>
        <p:spPr>
          <a:xfrm flipH="1" flipV="1">
            <a:off x="2720596" y="5800149"/>
            <a:ext cx="1449388" cy="236897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144" name="Straight Connector 262"/>
          <p:cNvCxnSpPr>
            <a:stCxn id="112" idx="3"/>
          </p:cNvCxnSpPr>
          <p:nvPr/>
        </p:nvCxnSpPr>
        <p:spPr>
          <a:xfrm flipH="1">
            <a:off x="2720596" y="5338221"/>
            <a:ext cx="1113016" cy="120811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145" name="Oval 272"/>
          <p:cNvSpPr/>
          <p:nvPr/>
        </p:nvSpPr>
        <p:spPr>
          <a:xfrm>
            <a:off x="8559003" y="3798563"/>
            <a:ext cx="144466" cy="14446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46" name="TextBox 368"/>
          <p:cNvSpPr txBox="1"/>
          <p:nvPr/>
        </p:nvSpPr>
        <p:spPr>
          <a:xfrm>
            <a:off x="7548362" y="4265611"/>
            <a:ext cx="1498162" cy="338556"/>
          </a:xfrm>
          <a:prstGeom prst="rect">
            <a:avLst/>
          </a:prstGeom>
          <a:solidFill>
            <a:srgbClr val="FFFFFF"/>
          </a:solidFill>
          <a:ln w="3172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8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t>UKRAINE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800" b="1" i="0" u="none" strike="noStrike" kern="0" cap="none" spc="0" baseline="0">
                <a:solidFill>
                  <a:srgbClr val="000000"/>
                </a:solidFill>
                <a:uFillTx/>
                <a:latin typeface="Arial"/>
                <a:cs typeface="Arial"/>
              </a:rPr>
              <a:t>Prof Wladimir Wertelecki</a:t>
            </a:r>
            <a:endParaRPr lang="en-GB" sz="800" b="1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cxnSp>
        <p:nvCxnSpPr>
          <p:cNvPr id="147" name="Straight Connector 279"/>
          <p:cNvCxnSpPr>
            <a:stCxn id="146" idx="0"/>
            <a:endCxn id="145" idx="5"/>
          </p:cNvCxnSpPr>
          <p:nvPr/>
        </p:nvCxnSpPr>
        <p:spPr>
          <a:xfrm flipV="1">
            <a:off x="8297443" y="3921872"/>
            <a:ext cx="282717" cy="343739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pic>
        <p:nvPicPr>
          <p:cNvPr id="148" name="Picture 1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17" y="104973"/>
            <a:ext cx="2067604" cy="532199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TextBox 198"/>
          <p:cNvSpPr txBox="1"/>
          <p:nvPr/>
        </p:nvSpPr>
        <p:spPr>
          <a:xfrm>
            <a:off x="220717" y="640756"/>
            <a:ext cx="2067604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Participating Registries</a:t>
            </a:r>
          </a:p>
        </p:txBody>
      </p:sp>
      <p:sp>
        <p:nvSpPr>
          <p:cNvPr id="150" name="Oval 27"/>
          <p:cNvSpPr/>
          <p:nvPr/>
        </p:nvSpPr>
        <p:spPr>
          <a:xfrm>
            <a:off x="6746397" y="4920697"/>
            <a:ext cx="143259" cy="14337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1" name="Oval 27"/>
          <p:cNvSpPr/>
          <p:nvPr/>
        </p:nvSpPr>
        <p:spPr>
          <a:xfrm>
            <a:off x="5888790" y="3123837"/>
            <a:ext cx="143259" cy="14337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2" name="Oval 27"/>
          <p:cNvSpPr/>
          <p:nvPr/>
        </p:nvSpPr>
        <p:spPr>
          <a:xfrm>
            <a:off x="7300542" y="2058085"/>
            <a:ext cx="143259" cy="14337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3" name="Oval 68"/>
          <p:cNvSpPr/>
          <p:nvPr/>
        </p:nvSpPr>
        <p:spPr>
          <a:xfrm>
            <a:off x="6141101" y="5146234"/>
            <a:ext cx="143259" cy="14496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4" name="Oval 40"/>
          <p:cNvSpPr/>
          <p:nvPr/>
        </p:nvSpPr>
        <p:spPr>
          <a:xfrm>
            <a:off x="4169984" y="5965188"/>
            <a:ext cx="143057" cy="1437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5" name="Oval 40"/>
          <p:cNvSpPr/>
          <p:nvPr/>
        </p:nvSpPr>
        <p:spPr>
          <a:xfrm>
            <a:off x="2817284" y="6137105"/>
            <a:ext cx="143057" cy="1437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cxnSp>
        <p:nvCxnSpPr>
          <p:cNvPr id="156" name="Straight Connector 257"/>
          <p:cNvCxnSpPr>
            <a:stCxn id="155" idx="3"/>
            <a:endCxn id="104" idx="3"/>
          </p:cNvCxnSpPr>
          <p:nvPr/>
        </p:nvCxnSpPr>
        <p:spPr>
          <a:xfrm flipH="1">
            <a:off x="2623934" y="6208963"/>
            <a:ext cx="193350" cy="48254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157" name="Oval 62"/>
          <p:cNvSpPr/>
          <p:nvPr/>
        </p:nvSpPr>
        <p:spPr>
          <a:xfrm>
            <a:off x="4156953" y="3826901"/>
            <a:ext cx="143057" cy="1437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cxnSp>
        <p:nvCxnSpPr>
          <p:cNvPr id="158" name="Straight Connector 60"/>
          <p:cNvCxnSpPr/>
          <p:nvPr/>
        </p:nvCxnSpPr>
        <p:spPr>
          <a:xfrm>
            <a:off x="2745751" y="1748918"/>
            <a:ext cx="1753243" cy="1453146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159" name="Straight Connector 60"/>
          <p:cNvCxnSpPr/>
          <p:nvPr/>
        </p:nvCxnSpPr>
        <p:spPr>
          <a:xfrm>
            <a:off x="2745751" y="2098136"/>
            <a:ext cx="1753243" cy="1453146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160" name="Oval 62"/>
          <p:cNvSpPr/>
          <p:nvPr/>
        </p:nvSpPr>
        <p:spPr>
          <a:xfrm>
            <a:off x="4436805" y="3500752"/>
            <a:ext cx="143057" cy="1437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1" name="Oval 62"/>
          <p:cNvSpPr/>
          <p:nvPr/>
        </p:nvSpPr>
        <p:spPr>
          <a:xfrm>
            <a:off x="4427460" y="3161419"/>
            <a:ext cx="143057" cy="1437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cxnSp>
        <p:nvCxnSpPr>
          <p:cNvPr id="162" name="Straight Connector 60"/>
          <p:cNvCxnSpPr/>
          <p:nvPr/>
        </p:nvCxnSpPr>
        <p:spPr>
          <a:xfrm>
            <a:off x="2745751" y="2401589"/>
            <a:ext cx="1862870" cy="1370905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163" name="Oval 62"/>
          <p:cNvSpPr/>
          <p:nvPr/>
        </p:nvSpPr>
        <p:spPr>
          <a:xfrm>
            <a:off x="4537097" y="3681584"/>
            <a:ext cx="143057" cy="1437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cxnSp>
        <p:nvCxnSpPr>
          <p:cNvPr id="164" name="Straight Connector 60"/>
          <p:cNvCxnSpPr>
            <a:endCxn id="123" idx="4"/>
          </p:cNvCxnSpPr>
          <p:nvPr/>
        </p:nvCxnSpPr>
        <p:spPr>
          <a:xfrm>
            <a:off x="2745751" y="2818235"/>
            <a:ext cx="1393344" cy="800996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cxnSp>
        <p:nvCxnSpPr>
          <p:cNvPr id="165" name="Straight Connector 60"/>
          <p:cNvCxnSpPr>
            <a:endCxn id="166" idx="6"/>
          </p:cNvCxnSpPr>
          <p:nvPr/>
        </p:nvCxnSpPr>
        <p:spPr>
          <a:xfrm>
            <a:off x="2744836" y="3154314"/>
            <a:ext cx="1733207" cy="763425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166" name="Oval 62"/>
          <p:cNvSpPr/>
          <p:nvPr/>
        </p:nvSpPr>
        <p:spPr>
          <a:xfrm>
            <a:off x="4355936" y="3795070"/>
            <a:ext cx="143057" cy="1437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cxnSp>
        <p:nvCxnSpPr>
          <p:cNvPr id="167" name="Straight Connector 60"/>
          <p:cNvCxnSpPr>
            <a:endCxn id="157" idx="3"/>
          </p:cNvCxnSpPr>
          <p:nvPr/>
        </p:nvCxnSpPr>
        <p:spPr>
          <a:xfrm>
            <a:off x="2755763" y="3521290"/>
            <a:ext cx="1401190" cy="377473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168" name="Oval 68"/>
          <p:cNvSpPr/>
          <p:nvPr/>
        </p:nvSpPr>
        <p:spPr>
          <a:xfrm>
            <a:off x="6449080" y="6679810"/>
            <a:ext cx="143057" cy="1437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9" name="Oval 59"/>
          <p:cNvSpPr/>
          <p:nvPr/>
        </p:nvSpPr>
        <p:spPr>
          <a:xfrm>
            <a:off x="5524306" y="2205164"/>
            <a:ext cx="141485" cy="14371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0000"/>
          </a:solidFill>
          <a:ln w="317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cxnSp>
        <p:nvCxnSpPr>
          <p:cNvPr id="170" name="Straight Connector 60"/>
          <p:cNvCxnSpPr/>
          <p:nvPr/>
        </p:nvCxnSpPr>
        <p:spPr>
          <a:xfrm flipH="1" flipV="1">
            <a:off x="5183997" y="848476"/>
            <a:ext cx="411057" cy="1356680"/>
          </a:xfrm>
          <a:prstGeom prst="straightConnector1">
            <a:avLst/>
          </a:prstGeom>
          <a:noFill/>
          <a:ln w="9528">
            <a:solidFill>
              <a:srgbClr val="000000"/>
            </a:solidFill>
            <a:prstDash val="solid"/>
          </a:ln>
        </p:spPr>
      </p:cxnSp>
      <p:sp>
        <p:nvSpPr>
          <p:cNvPr id="171" name="TextBox 282"/>
          <p:cNvSpPr txBox="1"/>
          <p:nvPr/>
        </p:nvSpPr>
        <p:spPr>
          <a:xfrm>
            <a:off x="4311920" y="633032"/>
            <a:ext cx="1515453" cy="215444"/>
          </a:xfrm>
          <a:prstGeom prst="rect">
            <a:avLst/>
          </a:prstGeom>
          <a:solidFill>
            <a:srgbClr val="FFFFFF"/>
          </a:solidFill>
          <a:ln w="3172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  <a:cs typeface="Arial"/>
              </a:rPr>
              <a:t>NORWAY</a:t>
            </a:r>
            <a:endParaRPr lang="en-GB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9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71600" y="1055688"/>
            <a:ext cx="4038600" cy="933450"/>
          </a:xfrm>
        </p:spPr>
        <p:txBody>
          <a:bodyPr/>
          <a:lstStyle/>
          <a:p>
            <a:r>
              <a:rPr lang="en-GB" dirty="0" smtClean="0"/>
              <a:t>Todays Presentations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15394" y="1772816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To tell you about our progress so far</a:t>
            </a:r>
          </a:p>
          <a:p>
            <a:endParaRPr lang="en-GB" sz="2000" dirty="0"/>
          </a:p>
          <a:p>
            <a:r>
              <a:rPr lang="en-GB" sz="2000" dirty="0" smtClean="0"/>
              <a:t>EUROlinkCAT is based in EUROCAT</a:t>
            </a:r>
          </a:p>
          <a:p>
            <a:endParaRPr lang="en-GB" sz="2000" dirty="0"/>
          </a:p>
          <a:p>
            <a:r>
              <a:rPr lang="en-GB" sz="2000" dirty="0" smtClean="0"/>
              <a:t>We want all of EUROCAT to benefit from this work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394" y="3789040"/>
            <a:ext cx="540082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WP2 – Standardising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WP3 – Mortality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WP4 – Morbidity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WP8 – Dissemination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WP7 – </a:t>
            </a:r>
            <a:r>
              <a:rPr lang="en-GB" dirty="0" err="1" smtClean="0"/>
              <a:t>ConnectEPeople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85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</a:t>
            </a:r>
            <a:r>
              <a:rPr lang="en-GB" dirty="0"/>
              <a:t>you </a:t>
            </a:r>
            <a:r>
              <a:rPr lang="en-GB" dirty="0" smtClean="0"/>
              <a:t>contribute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Ideas – We will be keeping all EUROCAT registries informed of our progress so please feed us any new ideas</a:t>
            </a:r>
          </a:p>
          <a:p>
            <a:r>
              <a:rPr lang="en-GB" dirty="0" smtClean="0"/>
              <a:t>Registries may not be able to do as much linkage as they thought so there may be funds for new registries to join</a:t>
            </a:r>
          </a:p>
          <a:p>
            <a:r>
              <a:rPr lang="en-GB" dirty="0" smtClean="0"/>
              <a:t>All methodology is yours to use – please standardise with us !</a:t>
            </a:r>
          </a:p>
          <a:p>
            <a:r>
              <a:rPr lang="en-GB" dirty="0" smtClean="0"/>
              <a:t>Patients involvement with Twitter and Face Book- very happy to share expertise and more links the better 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9784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01645"/>
              </p:ext>
            </p:extLst>
          </p:nvPr>
        </p:nvGraphicFramePr>
        <p:xfrm>
          <a:off x="0" y="0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89" y="175183"/>
            <a:ext cx="1613961" cy="64558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497" y="164748"/>
            <a:ext cx="1678478" cy="66645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016" y="189852"/>
            <a:ext cx="1628865" cy="55496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719" y="111683"/>
            <a:ext cx="1447799" cy="77210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598" y="201387"/>
            <a:ext cx="1642352" cy="5434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3" y="1342237"/>
            <a:ext cx="1699091" cy="30408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780" y="1216333"/>
            <a:ext cx="1700195" cy="47428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124" y="1062819"/>
            <a:ext cx="1436273" cy="72573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559" y="1019389"/>
            <a:ext cx="1342438" cy="90725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598" y="1300210"/>
            <a:ext cx="1678307" cy="31246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497" y="2270823"/>
            <a:ext cx="1605023" cy="29743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86" y="2056311"/>
            <a:ext cx="1317848" cy="76977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49"/>
          <a:stretch/>
        </p:blipFill>
        <p:spPr>
          <a:xfrm>
            <a:off x="3737711" y="2212693"/>
            <a:ext cx="1654803" cy="45700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618" y="2026832"/>
            <a:ext cx="1477900" cy="82872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219" y="2222304"/>
            <a:ext cx="1535199" cy="4110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385" y="3009801"/>
            <a:ext cx="1050463" cy="83294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084" y="2967269"/>
            <a:ext cx="1001685" cy="92241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08" y="3217672"/>
            <a:ext cx="1634675" cy="30547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211" y="4076041"/>
            <a:ext cx="1703107" cy="60846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118" y="4049401"/>
            <a:ext cx="1368472" cy="730738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328" y="4153419"/>
            <a:ext cx="1727725" cy="52045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054" y="4165651"/>
            <a:ext cx="1679852" cy="52764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7" y="5082335"/>
            <a:ext cx="1700922" cy="62215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874" y="5072571"/>
            <a:ext cx="1683486" cy="621286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375" y="5006855"/>
            <a:ext cx="1677683" cy="75387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72" y="3009801"/>
            <a:ext cx="1341285" cy="83830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72" y="4153419"/>
            <a:ext cx="1540265" cy="371148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118" y="5186943"/>
            <a:ext cx="1507239" cy="7556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497" y="4999829"/>
            <a:ext cx="1599820" cy="786798"/>
          </a:xfrm>
          <a:prstGeom prst="rect">
            <a:avLst/>
          </a:prstGeom>
        </p:spPr>
      </p:pic>
      <p:pic>
        <p:nvPicPr>
          <p:cNvPr id="33" name="Picture 32"/>
          <p:cNvPicPr/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313" y="3061779"/>
            <a:ext cx="1784592" cy="617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80106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LINKcat Welcolmv2">
  <a:themeElements>
    <a:clrScheme name="eurolinkcat">
      <a:dk1>
        <a:srgbClr val="1E0F49"/>
      </a:dk1>
      <a:lt1>
        <a:sysClr val="window" lastClr="FFFFFF"/>
      </a:lt1>
      <a:dk2>
        <a:srgbClr val="1E0F49"/>
      </a:dk2>
      <a:lt2>
        <a:srgbClr val="FFFFFF"/>
      </a:lt2>
      <a:accent1>
        <a:srgbClr val="1E0F49"/>
      </a:accent1>
      <a:accent2>
        <a:srgbClr val="0E9669"/>
      </a:accent2>
      <a:accent3>
        <a:srgbClr val="006BD7"/>
      </a:accent3>
      <a:accent4>
        <a:srgbClr val="FFB400"/>
      </a:accent4>
      <a:accent5>
        <a:srgbClr val="7EB606"/>
      </a:accent5>
      <a:accent6>
        <a:srgbClr val="0E9669"/>
      </a:accent6>
      <a:hlink>
        <a:srgbClr val="0E9669"/>
      </a:hlink>
      <a:folHlink>
        <a:srgbClr val="5EF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>
            <a:alpha val="12000"/>
          </a:srgbClr>
        </a:solidFill>
        <a:ln w="47625">
          <a:solidFill>
            <a:srgbClr val="00B050"/>
          </a:solidFill>
        </a:ln>
      </a:spPr>
      <a:bodyPr rtlCol="0" anchor="ctr"/>
      <a:lstStyle>
        <a:defPPr algn="ctr">
          <a:defRPr sz="2400" dirty="0" smtClean="0">
            <a:solidFill>
              <a:srgbClr val="140F49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euroLINKcat Welcolmv2</Template>
  <TotalTime>25</TotalTime>
  <Words>270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euroLINKcat Welcolmv2</vt:lpstr>
      <vt:lpstr>Joan Morris June 2018</vt:lpstr>
      <vt:lpstr>PowerPoint Presentation</vt:lpstr>
      <vt:lpstr>PowerPoint Presentation</vt:lpstr>
      <vt:lpstr>PowerPoint Presentation</vt:lpstr>
      <vt:lpstr>PowerPoint Presentation</vt:lpstr>
      <vt:lpstr>Todays Presentations</vt:lpstr>
      <vt:lpstr>How can you contribute ?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Joan Morris June 7th 2017</dc:title>
  <dc:creator>jkmorris</dc:creator>
  <cp:lastModifiedBy>Nick Conrad</cp:lastModifiedBy>
  <cp:revision>8</cp:revision>
  <dcterms:created xsi:type="dcterms:W3CDTF">2018-05-03T10:29:52Z</dcterms:created>
  <dcterms:modified xsi:type="dcterms:W3CDTF">2018-06-13T11:23:14Z</dcterms:modified>
</cp:coreProperties>
</file>