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1" r:id="rId2"/>
    <p:sldId id="263" r:id="rId3"/>
    <p:sldId id="258" r:id="rId4"/>
    <p:sldId id="264" r:id="rId5"/>
    <p:sldId id="262" r:id="rId6"/>
    <p:sldId id="281" r:id="rId7"/>
    <p:sldId id="282" r:id="rId8"/>
    <p:sldId id="267" r:id="rId9"/>
    <p:sldId id="270" r:id="rId10"/>
    <p:sldId id="273" r:id="rId11"/>
    <p:sldId id="294" r:id="rId12"/>
    <p:sldId id="296" r:id="rId13"/>
    <p:sldId id="287" r:id="rId14"/>
    <p:sldId id="276" r:id="rId15"/>
    <p:sldId id="275" r:id="rId16"/>
    <p:sldId id="277" r:id="rId17"/>
    <p:sldId id="278" r:id="rId18"/>
    <p:sldId id="279" r:id="rId19"/>
    <p:sldId id="274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edburn%20Solutions%20Ltd\Horizon%202020\EuroLinkCat\Project%20Work\User%20Data\FB%20Data\Jan18%20To%2011june18\Eurolinkcat%201Jan18To11June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edburn%20Solutions%20Ltd\Horizon%202020\EuroLinkCat\Project%20Work\User%20Data\FB%20Data\Jan18%20To%2011june18\Eurolinkcat%201Jan18To11June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GB"/>
              <a:t>The number of people who viewed the EUROlinkCAT Facebook Page from 1st Jan 2018 to 11th June 2018</a:t>
            </a:r>
          </a:p>
        </c:rich>
      </c:tx>
      <c:layout>
        <c:manualLayout>
          <c:xMode val="edge"/>
          <c:yMode val="edge"/>
          <c:x val="0.11075985872136353"/>
          <c:y val="4.6314085739282577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1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'Key Metrics'!$A$3:$D$163</c:f>
              <c:numCache>
                <c:formatCode>m/d/yy</c:formatCode>
                <c:ptCount val="161"/>
                <c:pt idx="0">
                  <c:v>43101</c:v>
                </c:pt>
                <c:pt idx="1">
                  <c:v>43102</c:v>
                </c:pt>
                <c:pt idx="2">
                  <c:v>43103</c:v>
                </c:pt>
                <c:pt idx="3">
                  <c:v>43104</c:v>
                </c:pt>
                <c:pt idx="4">
                  <c:v>43105</c:v>
                </c:pt>
                <c:pt idx="5">
                  <c:v>43106</c:v>
                </c:pt>
                <c:pt idx="6">
                  <c:v>43107</c:v>
                </c:pt>
                <c:pt idx="7">
                  <c:v>43108</c:v>
                </c:pt>
                <c:pt idx="8">
                  <c:v>43109</c:v>
                </c:pt>
                <c:pt idx="9">
                  <c:v>43110</c:v>
                </c:pt>
                <c:pt idx="10">
                  <c:v>43111</c:v>
                </c:pt>
                <c:pt idx="11">
                  <c:v>43112</c:v>
                </c:pt>
                <c:pt idx="12">
                  <c:v>43113</c:v>
                </c:pt>
                <c:pt idx="13">
                  <c:v>43114</c:v>
                </c:pt>
                <c:pt idx="14">
                  <c:v>43115</c:v>
                </c:pt>
                <c:pt idx="15">
                  <c:v>43116</c:v>
                </c:pt>
                <c:pt idx="16">
                  <c:v>43117</c:v>
                </c:pt>
                <c:pt idx="17">
                  <c:v>43118</c:v>
                </c:pt>
                <c:pt idx="18">
                  <c:v>43119</c:v>
                </c:pt>
                <c:pt idx="19">
                  <c:v>43120</c:v>
                </c:pt>
                <c:pt idx="20">
                  <c:v>43121</c:v>
                </c:pt>
                <c:pt idx="21">
                  <c:v>43122</c:v>
                </c:pt>
                <c:pt idx="22">
                  <c:v>43123</c:v>
                </c:pt>
                <c:pt idx="23">
                  <c:v>43124</c:v>
                </c:pt>
                <c:pt idx="24">
                  <c:v>43125</c:v>
                </c:pt>
                <c:pt idx="25">
                  <c:v>43126</c:v>
                </c:pt>
                <c:pt idx="26">
                  <c:v>43127</c:v>
                </c:pt>
                <c:pt idx="27">
                  <c:v>43128</c:v>
                </c:pt>
                <c:pt idx="28">
                  <c:v>43129</c:v>
                </c:pt>
                <c:pt idx="29">
                  <c:v>43130</c:v>
                </c:pt>
                <c:pt idx="30">
                  <c:v>43131</c:v>
                </c:pt>
                <c:pt idx="31">
                  <c:v>43132</c:v>
                </c:pt>
                <c:pt idx="32">
                  <c:v>43133</c:v>
                </c:pt>
                <c:pt idx="33">
                  <c:v>43134</c:v>
                </c:pt>
                <c:pt idx="34">
                  <c:v>43135</c:v>
                </c:pt>
                <c:pt idx="35">
                  <c:v>43136</c:v>
                </c:pt>
                <c:pt idx="36">
                  <c:v>43137</c:v>
                </c:pt>
                <c:pt idx="37">
                  <c:v>43138</c:v>
                </c:pt>
                <c:pt idx="38">
                  <c:v>43139</c:v>
                </c:pt>
                <c:pt idx="39">
                  <c:v>43140</c:v>
                </c:pt>
                <c:pt idx="40">
                  <c:v>43141</c:v>
                </c:pt>
                <c:pt idx="41">
                  <c:v>43142</c:v>
                </c:pt>
                <c:pt idx="42">
                  <c:v>43143</c:v>
                </c:pt>
                <c:pt idx="43">
                  <c:v>43144</c:v>
                </c:pt>
                <c:pt idx="44">
                  <c:v>43145</c:v>
                </c:pt>
                <c:pt idx="45">
                  <c:v>43146</c:v>
                </c:pt>
                <c:pt idx="46">
                  <c:v>43147</c:v>
                </c:pt>
                <c:pt idx="47">
                  <c:v>43148</c:v>
                </c:pt>
                <c:pt idx="48">
                  <c:v>43149</c:v>
                </c:pt>
                <c:pt idx="49">
                  <c:v>43150</c:v>
                </c:pt>
                <c:pt idx="50">
                  <c:v>43151</c:v>
                </c:pt>
                <c:pt idx="51">
                  <c:v>43152</c:v>
                </c:pt>
                <c:pt idx="52">
                  <c:v>43153</c:v>
                </c:pt>
                <c:pt idx="53">
                  <c:v>43154</c:v>
                </c:pt>
                <c:pt idx="54">
                  <c:v>43155</c:v>
                </c:pt>
                <c:pt idx="55">
                  <c:v>43156</c:v>
                </c:pt>
                <c:pt idx="56">
                  <c:v>43157</c:v>
                </c:pt>
                <c:pt idx="57">
                  <c:v>43158</c:v>
                </c:pt>
                <c:pt idx="58">
                  <c:v>43159</c:v>
                </c:pt>
                <c:pt idx="59">
                  <c:v>43160</c:v>
                </c:pt>
                <c:pt idx="60">
                  <c:v>43161</c:v>
                </c:pt>
                <c:pt idx="61">
                  <c:v>43162</c:v>
                </c:pt>
                <c:pt idx="62">
                  <c:v>43163</c:v>
                </c:pt>
                <c:pt idx="63">
                  <c:v>43164</c:v>
                </c:pt>
                <c:pt idx="64">
                  <c:v>43165</c:v>
                </c:pt>
                <c:pt idx="65">
                  <c:v>43166</c:v>
                </c:pt>
                <c:pt idx="66">
                  <c:v>43167</c:v>
                </c:pt>
                <c:pt idx="67">
                  <c:v>43168</c:v>
                </c:pt>
                <c:pt idx="68">
                  <c:v>43169</c:v>
                </c:pt>
                <c:pt idx="69">
                  <c:v>43170</c:v>
                </c:pt>
                <c:pt idx="70">
                  <c:v>43171</c:v>
                </c:pt>
                <c:pt idx="71">
                  <c:v>43172</c:v>
                </c:pt>
                <c:pt idx="72">
                  <c:v>43173</c:v>
                </c:pt>
                <c:pt idx="73">
                  <c:v>43174</c:v>
                </c:pt>
                <c:pt idx="74">
                  <c:v>43175</c:v>
                </c:pt>
                <c:pt idx="75">
                  <c:v>43176</c:v>
                </c:pt>
                <c:pt idx="76">
                  <c:v>43177</c:v>
                </c:pt>
                <c:pt idx="77">
                  <c:v>43178</c:v>
                </c:pt>
                <c:pt idx="78">
                  <c:v>43179</c:v>
                </c:pt>
                <c:pt idx="79">
                  <c:v>43180</c:v>
                </c:pt>
                <c:pt idx="80">
                  <c:v>43181</c:v>
                </c:pt>
                <c:pt idx="81">
                  <c:v>43182</c:v>
                </c:pt>
                <c:pt idx="82">
                  <c:v>43183</c:v>
                </c:pt>
                <c:pt idx="83">
                  <c:v>43184</c:v>
                </c:pt>
                <c:pt idx="84">
                  <c:v>43185</c:v>
                </c:pt>
                <c:pt idx="85">
                  <c:v>43186</c:v>
                </c:pt>
                <c:pt idx="86">
                  <c:v>43187</c:v>
                </c:pt>
                <c:pt idx="87">
                  <c:v>43188</c:v>
                </c:pt>
                <c:pt idx="88">
                  <c:v>43189</c:v>
                </c:pt>
                <c:pt idx="89">
                  <c:v>43190</c:v>
                </c:pt>
                <c:pt idx="90">
                  <c:v>43191</c:v>
                </c:pt>
                <c:pt idx="91">
                  <c:v>43192</c:v>
                </c:pt>
                <c:pt idx="92">
                  <c:v>43193</c:v>
                </c:pt>
                <c:pt idx="93">
                  <c:v>43194</c:v>
                </c:pt>
                <c:pt idx="94">
                  <c:v>43195</c:v>
                </c:pt>
                <c:pt idx="95">
                  <c:v>43196</c:v>
                </c:pt>
                <c:pt idx="96">
                  <c:v>43197</c:v>
                </c:pt>
                <c:pt idx="97">
                  <c:v>43198</c:v>
                </c:pt>
                <c:pt idx="98">
                  <c:v>43199</c:v>
                </c:pt>
                <c:pt idx="99">
                  <c:v>43200</c:v>
                </c:pt>
                <c:pt idx="100">
                  <c:v>43201</c:v>
                </c:pt>
                <c:pt idx="101">
                  <c:v>43202</c:v>
                </c:pt>
                <c:pt idx="102">
                  <c:v>43203</c:v>
                </c:pt>
                <c:pt idx="103">
                  <c:v>43204</c:v>
                </c:pt>
                <c:pt idx="104">
                  <c:v>43205</c:v>
                </c:pt>
                <c:pt idx="105">
                  <c:v>43206</c:v>
                </c:pt>
                <c:pt idx="106">
                  <c:v>43207</c:v>
                </c:pt>
                <c:pt idx="107">
                  <c:v>43208</c:v>
                </c:pt>
                <c:pt idx="108">
                  <c:v>43209</c:v>
                </c:pt>
                <c:pt idx="109">
                  <c:v>43210</c:v>
                </c:pt>
                <c:pt idx="110">
                  <c:v>43211</c:v>
                </c:pt>
                <c:pt idx="111">
                  <c:v>43212</c:v>
                </c:pt>
                <c:pt idx="112">
                  <c:v>43213</c:v>
                </c:pt>
                <c:pt idx="113">
                  <c:v>43214</c:v>
                </c:pt>
                <c:pt idx="114">
                  <c:v>43215</c:v>
                </c:pt>
                <c:pt idx="115">
                  <c:v>43216</c:v>
                </c:pt>
                <c:pt idx="116">
                  <c:v>43217</c:v>
                </c:pt>
                <c:pt idx="117">
                  <c:v>43218</c:v>
                </c:pt>
                <c:pt idx="118">
                  <c:v>43219</c:v>
                </c:pt>
                <c:pt idx="119">
                  <c:v>43220</c:v>
                </c:pt>
                <c:pt idx="120">
                  <c:v>43221</c:v>
                </c:pt>
                <c:pt idx="121">
                  <c:v>43222</c:v>
                </c:pt>
                <c:pt idx="122">
                  <c:v>43223</c:v>
                </c:pt>
                <c:pt idx="123">
                  <c:v>43224</c:v>
                </c:pt>
                <c:pt idx="124">
                  <c:v>43225</c:v>
                </c:pt>
                <c:pt idx="125">
                  <c:v>43226</c:v>
                </c:pt>
                <c:pt idx="126">
                  <c:v>43227</c:v>
                </c:pt>
                <c:pt idx="127">
                  <c:v>43228</c:v>
                </c:pt>
                <c:pt idx="128">
                  <c:v>43229</c:v>
                </c:pt>
                <c:pt idx="129">
                  <c:v>43230</c:v>
                </c:pt>
                <c:pt idx="130">
                  <c:v>43231</c:v>
                </c:pt>
                <c:pt idx="131">
                  <c:v>43232</c:v>
                </c:pt>
                <c:pt idx="132">
                  <c:v>43233</c:v>
                </c:pt>
                <c:pt idx="133">
                  <c:v>43234</c:v>
                </c:pt>
                <c:pt idx="134">
                  <c:v>43235</c:v>
                </c:pt>
                <c:pt idx="135">
                  <c:v>43236</c:v>
                </c:pt>
                <c:pt idx="136">
                  <c:v>43237</c:v>
                </c:pt>
                <c:pt idx="137">
                  <c:v>43238</c:v>
                </c:pt>
                <c:pt idx="138">
                  <c:v>43239</c:v>
                </c:pt>
                <c:pt idx="139">
                  <c:v>43240</c:v>
                </c:pt>
                <c:pt idx="140">
                  <c:v>43241</c:v>
                </c:pt>
                <c:pt idx="141">
                  <c:v>43242</c:v>
                </c:pt>
                <c:pt idx="142">
                  <c:v>43243</c:v>
                </c:pt>
                <c:pt idx="143">
                  <c:v>43244</c:v>
                </c:pt>
                <c:pt idx="144">
                  <c:v>43245</c:v>
                </c:pt>
                <c:pt idx="145">
                  <c:v>43246</c:v>
                </c:pt>
                <c:pt idx="146">
                  <c:v>43247</c:v>
                </c:pt>
                <c:pt idx="147">
                  <c:v>43248</c:v>
                </c:pt>
                <c:pt idx="148">
                  <c:v>43249</c:v>
                </c:pt>
                <c:pt idx="149">
                  <c:v>43250</c:v>
                </c:pt>
                <c:pt idx="150">
                  <c:v>43251</c:v>
                </c:pt>
                <c:pt idx="151">
                  <c:v>43252</c:v>
                </c:pt>
                <c:pt idx="152">
                  <c:v>43253</c:v>
                </c:pt>
                <c:pt idx="153">
                  <c:v>43254</c:v>
                </c:pt>
                <c:pt idx="154">
                  <c:v>43255</c:v>
                </c:pt>
                <c:pt idx="155">
                  <c:v>43256</c:v>
                </c:pt>
                <c:pt idx="156">
                  <c:v>43257</c:v>
                </c:pt>
                <c:pt idx="157">
                  <c:v>43258</c:v>
                </c:pt>
                <c:pt idx="158">
                  <c:v>43259</c:v>
                </c:pt>
                <c:pt idx="159">
                  <c:v>43260</c:v>
                </c:pt>
                <c:pt idx="160">
                  <c:v>43261</c:v>
                </c:pt>
              </c:numCache>
            </c:numRef>
          </c:cat>
          <c:val>
            <c:numRef>
              <c:f>'Key Metrics'!$E$3:$E$163</c:f>
            </c:numRef>
          </c:val>
          <c:smooth val="0"/>
          <c:extLst>
            <c:ext xmlns:c16="http://schemas.microsoft.com/office/drawing/2014/chart" uri="{C3380CC4-5D6E-409C-BE32-E72D297353CC}">
              <c16:uniqueId val="{00000000-B520-40D9-B34F-EDB96168DD39}"/>
            </c:ext>
          </c:extLst>
        </c:ser>
        <c:ser>
          <c:idx val="1"/>
          <c:order val="1"/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'Key Metrics'!$A$3:$D$163</c:f>
              <c:numCache>
                <c:formatCode>m/d/yy</c:formatCode>
                <c:ptCount val="161"/>
                <c:pt idx="0">
                  <c:v>43101</c:v>
                </c:pt>
                <c:pt idx="1">
                  <c:v>43102</c:v>
                </c:pt>
                <c:pt idx="2">
                  <c:v>43103</c:v>
                </c:pt>
                <c:pt idx="3">
                  <c:v>43104</c:v>
                </c:pt>
                <c:pt idx="4">
                  <c:v>43105</c:v>
                </c:pt>
                <c:pt idx="5">
                  <c:v>43106</c:v>
                </c:pt>
                <c:pt idx="6">
                  <c:v>43107</c:v>
                </c:pt>
                <c:pt idx="7">
                  <c:v>43108</c:v>
                </c:pt>
                <c:pt idx="8">
                  <c:v>43109</c:v>
                </c:pt>
                <c:pt idx="9">
                  <c:v>43110</c:v>
                </c:pt>
                <c:pt idx="10">
                  <c:v>43111</c:v>
                </c:pt>
                <c:pt idx="11">
                  <c:v>43112</c:v>
                </c:pt>
                <c:pt idx="12">
                  <c:v>43113</c:v>
                </c:pt>
                <c:pt idx="13">
                  <c:v>43114</c:v>
                </c:pt>
                <c:pt idx="14">
                  <c:v>43115</c:v>
                </c:pt>
                <c:pt idx="15">
                  <c:v>43116</c:v>
                </c:pt>
                <c:pt idx="16">
                  <c:v>43117</c:v>
                </c:pt>
                <c:pt idx="17">
                  <c:v>43118</c:v>
                </c:pt>
                <c:pt idx="18">
                  <c:v>43119</c:v>
                </c:pt>
                <c:pt idx="19">
                  <c:v>43120</c:v>
                </c:pt>
                <c:pt idx="20">
                  <c:v>43121</c:v>
                </c:pt>
                <c:pt idx="21">
                  <c:v>43122</c:v>
                </c:pt>
                <c:pt idx="22">
                  <c:v>43123</c:v>
                </c:pt>
                <c:pt idx="23">
                  <c:v>43124</c:v>
                </c:pt>
                <c:pt idx="24">
                  <c:v>43125</c:v>
                </c:pt>
                <c:pt idx="25">
                  <c:v>43126</c:v>
                </c:pt>
                <c:pt idx="26">
                  <c:v>43127</c:v>
                </c:pt>
                <c:pt idx="27">
                  <c:v>43128</c:v>
                </c:pt>
                <c:pt idx="28">
                  <c:v>43129</c:v>
                </c:pt>
                <c:pt idx="29">
                  <c:v>43130</c:v>
                </c:pt>
                <c:pt idx="30">
                  <c:v>43131</c:v>
                </c:pt>
                <c:pt idx="31">
                  <c:v>43132</c:v>
                </c:pt>
                <c:pt idx="32">
                  <c:v>43133</c:v>
                </c:pt>
                <c:pt idx="33">
                  <c:v>43134</c:v>
                </c:pt>
                <c:pt idx="34">
                  <c:v>43135</c:v>
                </c:pt>
                <c:pt idx="35">
                  <c:v>43136</c:v>
                </c:pt>
                <c:pt idx="36">
                  <c:v>43137</c:v>
                </c:pt>
                <c:pt idx="37">
                  <c:v>43138</c:v>
                </c:pt>
                <c:pt idx="38">
                  <c:v>43139</c:v>
                </c:pt>
                <c:pt idx="39">
                  <c:v>43140</c:v>
                </c:pt>
                <c:pt idx="40">
                  <c:v>43141</c:v>
                </c:pt>
                <c:pt idx="41">
                  <c:v>43142</c:v>
                </c:pt>
                <c:pt idx="42">
                  <c:v>43143</c:v>
                </c:pt>
                <c:pt idx="43">
                  <c:v>43144</c:v>
                </c:pt>
                <c:pt idx="44">
                  <c:v>43145</c:v>
                </c:pt>
                <c:pt idx="45">
                  <c:v>43146</c:v>
                </c:pt>
                <c:pt idx="46">
                  <c:v>43147</c:v>
                </c:pt>
                <c:pt idx="47">
                  <c:v>43148</c:v>
                </c:pt>
                <c:pt idx="48">
                  <c:v>43149</c:v>
                </c:pt>
                <c:pt idx="49">
                  <c:v>43150</c:v>
                </c:pt>
                <c:pt idx="50">
                  <c:v>43151</c:v>
                </c:pt>
                <c:pt idx="51">
                  <c:v>43152</c:v>
                </c:pt>
                <c:pt idx="52">
                  <c:v>43153</c:v>
                </c:pt>
                <c:pt idx="53">
                  <c:v>43154</c:v>
                </c:pt>
                <c:pt idx="54">
                  <c:v>43155</c:v>
                </c:pt>
                <c:pt idx="55">
                  <c:v>43156</c:v>
                </c:pt>
                <c:pt idx="56">
                  <c:v>43157</c:v>
                </c:pt>
                <c:pt idx="57">
                  <c:v>43158</c:v>
                </c:pt>
                <c:pt idx="58">
                  <c:v>43159</c:v>
                </c:pt>
                <c:pt idx="59">
                  <c:v>43160</c:v>
                </c:pt>
                <c:pt idx="60">
                  <c:v>43161</c:v>
                </c:pt>
                <c:pt idx="61">
                  <c:v>43162</c:v>
                </c:pt>
                <c:pt idx="62">
                  <c:v>43163</c:v>
                </c:pt>
                <c:pt idx="63">
                  <c:v>43164</c:v>
                </c:pt>
                <c:pt idx="64">
                  <c:v>43165</c:v>
                </c:pt>
                <c:pt idx="65">
                  <c:v>43166</c:v>
                </c:pt>
                <c:pt idx="66">
                  <c:v>43167</c:v>
                </c:pt>
                <c:pt idx="67">
                  <c:v>43168</c:v>
                </c:pt>
                <c:pt idx="68">
                  <c:v>43169</c:v>
                </c:pt>
                <c:pt idx="69">
                  <c:v>43170</c:v>
                </c:pt>
                <c:pt idx="70">
                  <c:v>43171</c:v>
                </c:pt>
                <c:pt idx="71">
                  <c:v>43172</c:v>
                </c:pt>
                <c:pt idx="72">
                  <c:v>43173</c:v>
                </c:pt>
                <c:pt idx="73">
                  <c:v>43174</c:v>
                </c:pt>
                <c:pt idx="74">
                  <c:v>43175</c:v>
                </c:pt>
                <c:pt idx="75">
                  <c:v>43176</c:v>
                </c:pt>
                <c:pt idx="76">
                  <c:v>43177</c:v>
                </c:pt>
                <c:pt idx="77">
                  <c:v>43178</c:v>
                </c:pt>
                <c:pt idx="78">
                  <c:v>43179</c:v>
                </c:pt>
                <c:pt idx="79">
                  <c:v>43180</c:v>
                </c:pt>
                <c:pt idx="80">
                  <c:v>43181</c:v>
                </c:pt>
                <c:pt idx="81">
                  <c:v>43182</c:v>
                </c:pt>
                <c:pt idx="82">
                  <c:v>43183</c:v>
                </c:pt>
                <c:pt idx="83">
                  <c:v>43184</c:v>
                </c:pt>
                <c:pt idx="84">
                  <c:v>43185</c:v>
                </c:pt>
                <c:pt idx="85">
                  <c:v>43186</c:v>
                </c:pt>
                <c:pt idx="86">
                  <c:v>43187</c:v>
                </c:pt>
                <c:pt idx="87">
                  <c:v>43188</c:v>
                </c:pt>
                <c:pt idx="88">
                  <c:v>43189</c:v>
                </c:pt>
                <c:pt idx="89">
                  <c:v>43190</c:v>
                </c:pt>
                <c:pt idx="90">
                  <c:v>43191</c:v>
                </c:pt>
                <c:pt idx="91">
                  <c:v>43192</c:v>
                </c:pt>
                <c:pt idx="92">
                  <c:v>43193</c:v>
                </c:pt>
                <c:pt idx="93">
                  <c:v>43194</c:v>
                </c:pt>
                <c:pt idx="94">
                  <c:v>43195</c:v>
                </c:pt>
                <c:pt idx="95">
                  <c:v>43196</c:v>
                </c:pt>
                <c:pt idx="96">
                  <c:v>43197</c:v>
                </c:pt>
                <c:pt idx="97">
                  <c:v>43198</c:v>
                </c:pt>
                <c:pt idx="98">
                  <c:v>43199</c:v>
                </c:pt>
                <c:pt idx="99">
                  <c:v>43200</c:v>
                </c:pt>
                <c:pt idx="100">
                  <c:v>43201</c:v>
                </c:pt>
                <c:pt idx="101">
                  <c:v>43202</c:v>
                </c:pt>
                <c:pt idx="102">
                  <c:v>43203</c:v>
                </c:pt>
                <c:pt idx="103">
                  <c:v>43204</c:v>
                </c:pt>
                <c:pt idx="104">
                  <c:v>43205</c:v>
                </c:pt>
                <c:pt idx="105">
                  <c:v>43206</c:v>
                </c:pt>
                <c:pt idx="106">
                  <c:v>43207</c:v>
                </c:pt>
                <c:pt idx="107">
                  <c:v>43208</c:v>
                </c:pt>
                <c:pt idx="108">
                  <c:v>43209</c:v>
                </c:pt>
                <c:pt idx="109">
                  <c:v>43210</c:v>
                </c:pt>
                <c:pt idx="110">
                  <c:v>43211</c:v>
                </c:pt>
                <c:pt idx="111">
                  <c:v>43212</c:v>
                </c:pt>
                <c:pt idx="112">
                  <c:v>43213</c:v>
                </c:pt>
                <c:pt idx="113">
                  <c:v>43214</c:v>
                </c:pt>
                <c:pt idx="114">
                  <c:v>43215</c:v>
                </c:pt>
                <c:pt idx="115">
                  <c:v>43216</c:v>
                </c:pt>
                <c:pt idx="116">
                  <c:v>43217</c:v>
                </c:pt>
                <c:pt idx="117">
                  <c:v>43218</c:v>
                </c:pt>
                <c:pt idx="118">
                  <c:v>43219</c:v>
                </c:pt>
                <c:pt idx="119">
                  <c:v>43220</c:v>
                </c:pt>
                <c:pt idx="120">
                  <c:v>43221</c:v>
                </c:pt>
                <c:pt idx="121">
                  <c:v>43222</c:v>
                </c:pt>
                <c:pt idx="122">
                  <c:v>43223</c:v>
                </c:pt>
                <c:pt idx="123">
                  <c:v>43224</c:v>
                </c:pt>
                <c:pt idx="124">
                  <c:v>43225</c:v>
                </c:pt>
                <c:pt idx="125">
                  <c:v>43226</c:v>
                </c:pt>
                <c:pt idx="126">
                  <c:v>43227</c:v>
                </c:pt>
                <c:pt idx="127">
                  <c:v>43228</c:v>
                </c:pt>
                <c:pt idx="128">
                  <c:v>43229</c:v>
                </c:pt>
                <c:pt idx="129">
                  <c:v>43230</c:v>
                </c:pt>
                <c:pt idx="130">
                  <c:v>43231</c:v>
                </c:pt>
                <c:pt idx="131">
                  <c:v>43232</c:v>
                </c:pt>
                <c:pt idx="132">
                  <c:v>43233</c:v>
                </c:pt>
                <c:pt idx="133">
                  <c:v>43234</c:v>
                </c:pt>
                <c:pt idx="134">
                  <c:v>43235</c:v>
                </c:pt>
                <c:pt idx="135">
                  <c:v>43236</c:v>
                </c:pt>
                <c:pt idx="136">
                  <c:v>43237</c:v>
                </c:pt>
                <c:pt idx="137">
                  <c:v>43238</c:v>
                </c:pt>
                <c:pt idx="138">
                  <c:v>43239</c:v>
                </c:pt>
                <c:pt idx="139">
                  <c:v>43240</c:v>
                </c:pt>
                <c:pt idx="140">
                  <c:v>43241</c:v>
                </c:pt>
                <c:pt idx="141">
                  <c:v>43242</c:v>
                </c:pt>
                <c:pt idx="142">
                  <c:v>43243</c:v>
                </c:pt>
                <c:pt idx="143">
                  <c:v>43244</c:v>
                </c:pt>
                <c:pt idx="144">
                  <c:v>43245</c:v>
                </c:pt>
                <c:pt idx="145">
                  <c:v>43246</c:v>
                </c:pt>
                <c:pt idx="146">
                  <c:v>43247</c:v>
                </c:pt>
                <c:pt idx="147">
                  <c:v>43248</c:v>
                </c:pt>
                <c:pt idx="148">
                  <c:v>43249</c:v>
                </c:pt>
                <c:pt idx="149">
                  <c:v>43250</c:v>
                </c:pt>
                <c:pt idx="150">
                  <c:v>43251</c:v>
                </c:pt>
                <c:pt idx="151">
                  <c:v>43252</c:v>
                </c:pt>
                <c:pt idx="152">
                  <c:v>43253</c:v>
                </c:pt>
                <c:pt idx="153">
                  <c:v>43254</c:v>
                </c:pt>
                <c:pt idx="154">
                  <c:v>43255</c:v>
                </c:pt>
                <c:pt idx="155">
                  <c:v>43256</c:v>
                </c:pt>
                <c:pt idx="156">
                  <c:v>43257</c:v>
                </c:pt>
                <c:pt idx="157">
                  <c:v>43258</c:v>
                </c:pt>
                <c:pt idx="158">
                  <c:v>43259</c:v>
                </c:pt>
                <c:pt idx="159">
                  <c:v>43260</c:v>
                </c:pt>
                <c:pt idx="160">
                  <c:v>43261</c:v>
                </c:pt>
              </c:numCache>
            </c:numRef>
          </c:cat>
          <c:val>
            <c:numRef>
              <c:f>'Key Metrics'!$F$3:$F$163</c:f>
            </c:numRef>
          </c:val>
          <c:smooth val="0"/>
          <c:extLst>
            <c:ext xmlns:c16="http://schemas.microsoft.com/office/drawing/2014/chart" uri="{C3380CC4-5D6E-409C-BE32-E72D297353CC}">
              <c16:uniqueId val="{00000001-B520-40D9-B34F-EDB96168DD39}"/>
            </c:ext>
          </c:extLst>
        </c:ser>
        <c:ser>
          <c:idx val="2"/>
          <c:order val="2"/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'Key Metrics'!$A$3:$D$163</c:f>
              <c:numCache>
                <c:formatCode>m/d/yy</c:formatCode>
                <c:ptCount val="161"/>
                <c:pt idx="0">
                  <c:v>43101</c:v>
                </c:pt>
                <c:pt idx="1">
                  <c:v>43102</c:v>
                </c:pt>
                <c:pt idx="2">
                  <c:v>43103</c:v>
                </c:pt>
                <c:pt idx="3">
                  <c:v>43104</c:v>
                </c:pt>
                <c:pt idx="4">
                  <c:v>43105</c:v>
                </c:pt>
                <c:pt idx="5">
                  <c:v>43106</c:v>
                </c:pt>
                <c:pt idx="6">
                  <c:v>43107</c:v>
                </c:pt>
                <c:pt idx="7">
                  <c:v>43108</c:v>
                </c:pt>
                <c:pt idx="8">
                  <c:v>43109</c:v>
                </c:pt>
                <c:pt idx="9">
                  <c:v>43110</c:v>
                </c:pt>
                <c:pt idx="10">
                  <c:v>43111</c:v>
                </c:pt>
                <c:pt idx="11">
                  <c:v>43112</c:v>
                </c:pt>
                <c:pt idx="12">
                  <c:v>43113</c:v>
                </c:pt>
                <c:pt idx="13">
                  <c:v>43114</c:v>
                </c:pt>
                <c:pt idx="14">
                  <c:v>43115</c:v>
                </c:pt>
                <c:pt idx="15">
                  <c:v>43116</c:v>
                </c:pt>
                <c:pt idx="16">
                  <c:v>43117</c:v>
                </c:pt>
                <c:pt idx="17">
                  <c:v>43118</c:v>
                </c:pt>
                <c:pt idx="18">
                  <c:v>43119</c:v>
                </c:pt>
                <c:pt idx="19">
                  <c:v>43120</c:v>
                </c:pt>
                <c:pt idx="20">
                  <c:v>43121</c:v>
                </c:pt>
                <c:pt idx="21">
                  <c:v>43122</c:v>
                </c:pt>
                <c:pt idx="22">
                  <c:v>43123</c:v>
                </c:pt>
                <c:pt idx="23">
                  <c:v>43124</c:v>
                </c:pt>
                <c:pt idx="24">
                  <c:v>43125</c:v>
                </c:pt>
                <c:pt idx="25">
                  <c:v>43126</c:v>
                </c:pt>
                <c:pt idx="26">
                  <c:v>43127</c:v>
                </c:pt>
                <c:pt idx="27">
                  <c:v>43128</c:v>
                </c:pt>
                <c:pt idx="28">
                  <c:v>43129</c:v>
                </c:pt>
                <c:pt idx="29">
                  <c:v>43130</c:v>
                </c:pt>
                <c:pt idx="30">
                  <c:v>43131</c:v>
                </c:pt>
                <c:pt idx="31">
                  <c:v>43132</c:v>
                </c:pt>
                <c:pt idx="32">
                  <c:v>43133</c:v>
                </c:pt>
                <c:pt idx="33">
                  <c:v>43134</c:v>
                </c:pt>
                <c:pt idx="34">
                  <c:v>43135</c:v>
                </c:pt>
                <c:pt idx="35">
                  <c:v>43136</c:v>
                </c:pt>
                <c:pt idx="36">
                  <c:v>43137</c:v>
                </c:pt>
                <c:pt idx="37">
                  <c:v>43138</c:v>
                </c:pt>
                <c:pt idx="38">
                  <c:v>43139</c:v>
                </c:pt>
                <c:pt idx="39">
                  <c:v>43140</c:v>
                </c:pt>
                <c:pt idx="40">
                  <c:v>43141</c:v>
                </c:pt>
                <c:pt idx="41">
                  <c:v>43142</c:v>
                </c:pt>
                <c:pt idx="42">
                  <c:v>43143</c:v>
                </c:pt>
                <c:pt idx="43">
                  <c:v>43144</c:v>
                </c:pt>
                <c:pt idx="44">
                  <c:v>43145</c:v>
                </c:pt>
                <c:pt idx="45">
                  <c:v>43146</c:v>
                </c:pt>
                <c:pt idx="46">
                  <c:v>43147</c:v>
                </c:pt>
                <c:pt idx="47">
                  <c:v>43148</c:v>
                </c:pt>
                <c:pt idx="48">
                  <c:v>43149</c:v>
                </c:pt>
                <c:pt idx="49">
                  <c:v>43150</c:v>
                </c:pt>
                <c:pt idx="50">
                  <c:v>43151</c:v>
                </c:pt>
                <c:pt idx="51">
                  <c:v>43152</c:v>
                </c:pt>
                <c:pt idx="52">
                  <c:v>43153</c:v>
                </c:pt>
                <c:pt idx="53">
                  <c:v>43154</c:v>
                </c:pt>
                <c:pt idx="54">
                  <c:v>43155</c:v>
                </c:pt>
                <c:pt idx="55">
                  <c:v>43156</c:v>
                </c:pt>
                <c:pt idx="56">
                  <c:v>43157</c:v>
                </c:pt>
                <c:pt idx="57">
                  <c:v>43158</c:v>
                </c:pt>
                <c:pt idx="58">
                  <c:v>43159</c:v>
                </c:pt>
                <c:pt idx="59">
                  <c:v>43160</c:v>
                </c:pt>
                <c:pt idx="60">
                  <c:v>43161</c:v>
                </c:pt>
                <c:pt idx="61">
                  <c:v>43162</c:v>
                </c:pt>
                <c:pt idx="62">
                  <c:v>43163</c:v>
                </c:pt>
                <c:pt idx="63">
                  <c:v>43164</c:v>
                </c:pt>
                <c:pt idx="64">
                  <c:v>43165</c:v>
                </c:pt>
                <c:pt idx="65">
                  <c:v>43166</c:v>
                </c:pt>
                <c:pt idx="66">
                  <c:v>43167</c:v>
                </c:pt>
                <c:pt idx="67">
                  <c:v>43168</c:v>
                </c:pt>
                <c:pt idx="68">
                  <c:v>43169</c:v>
                </c:pt>
                <c:pt idx="69">
                  <c:v>43170</c:v>
                </c:pt>
                <c:pt idx="70">
                  <c:v>43171</c:v>
                </c:pt>
                <c:pt idx="71">
                  <c:v>43172</c:v>
                </c:pt>
                <c:pt idx="72">
                  <c:v>43173</c:v>
                </c:pt>
                <c:pt idx="73">
                  <c:v>43174</c:v>
                </c:pt>
                <c:pt idx="74">
                  <c:v>43175</c:v>
                </c:pt>
                <c:pt idx="75">
                  <c:v>43176</c:v>
                </c:pt>
                <c:pt idx="76">
                  <c:v>43177</c:v>
                </c:pt>
                <c:pt idx="77">
                  <c:v>43178</c:v>
                </c:pt>
                <c:pt idx="78">
                  <c:v>43179</c:v>
                </c:pt>
                <c:pt idx="79">
                  <c:v>43180</c:v>
                </c:pt>
                <c:pt idx="80">
                  <c:v>43181</c:v>
                </c:pt>
                <c:pt idx="81">
                  <c:v>43182</c:v>
                </c:pt>
                <c:pt idx="82">
                  <c:v>43183</c:v>
                </c:pt>
                <c:pt idx="83">
                  <c:v>43184</c:v>
                </c:pt>
                <c:pt idx="84">
                  <c:v>43185</c:v>
                </c:pt>
                <c:pt idx="85">
                  <c:v>43186</c:v>
                </c:pt>
                <c:pt idx="86">
                  <c:v>43187</c:v>
                </c:pt>
                <c:pt idx="87">
                  <c:v>43188</c:v>
                </c:pt>
                <c:pt idx="88">
                  <c:v>43189</c:v>
                </c:pt>
                <c:pt idx="89">
                  <c:v>43190</c:v>
                </c:pt>
                <c:pt idx="90">
                  <c:v>43191</c:v>
                </c:pt>
                <c:pt idx="91">
                  <c:v>43192</c:v>
                </c:pt>
                <c:pt idx="92">
                  <c:v>43193</c:v>
                </c:pt>
                <c:pt idx="93">
                  <c:v>43194</c:v>
                </c:pt>
                <c:pt idx="94">
                  <c:v>43195</c:v>
                </c:pt>
                <c:pt idx="95">
                  <c:v>43196</c:v>
                </c:pt>
                <c:pt idx="96">
                  <c:v>43197</c:v>
                </c:pt>
                <c:pt idx="97">
                  <c:v>43198</c:v>
                </c:pt>
                <c:pt idx="98">
                  <c:v>43199</c:v>
                </c:pt>
                <c:pt idx="99">
                  <c:v>43200</c:v>
                </c:pt>
                <c:pt idx="100">
                  <c:v>43201</c:v>
                </c:pt>
                <c:pt idx="101">
                  <c:v>43202</c:v>
                </c:pt>
                <c:pt idx="102">
                  <c:v>43203</c:v>
                </c:pt>
                <c:pt idx="103">
                  <c:v>43204</c:v>
                </c:pt>
                <c:pt idx="104">
                  <c:v>43205</c:v>
                </c:pt>
                <c:pt idx="105">
                  <c:v>43206</c:v>
                </c:pt>
                <c:pt idx="106">
                  <c:v>43207</c:v>
                </c:pt>
                <c:pt idx="107">
                  <c:v>43208</c:v>
                </c:pt>
                <c:pt idx="108">
                  <c:v>43209</c:v>
                </c:pt>
                <c:pt idx="109">
                  <c:v>43210</c:v>
                </c:pt>
                <c:pt idx="110">
                  <c:v>43211</c:v>
                </c:pt>
                <c:pt idx="111">
                  <c:v>43212</c:v>
                </c:pt>
                <c:pt idx="112">
                  <c:v>43213</c:v>
                </c:pt>
                <c:pt idx="113">
                  <c:v>43214</c:v>
                </c:pt>
                <c:pt idx="114">
                  <c:v>43215</c:v>
                </c:pt>
                <c:pt idx="115">
                  <c:v>43216</c:v>
                </c:pt>
                <c:pt idx="116">
                  <c:v>43217</c:v>
                </c:pt>
                <c:pt idx="117">
                  <c:v>43218</c:v>
                </c:pt>
                <c:pt idx="118">
                  <c:v>43219</c:v>
                </c:pt>
                <c:pt idx="119">
                  <c:v>43220</c:v>
                </c:pt>
                <c:pt idx="120">
                  <c:v>43221</c:v>
                </c:pt>
                <c:pt idx="121">
                  <c:v>43222</c:v>
                </c:pt>
                <c:pt idx="122">
                  <c:v>43223</c:v>
                </c:pt>
                <c:pt idx="123">
                  <c:v>43224</c:v>
                </c:pt>
                <c:pt idx="124">
                  <c:v>43225</c:v>
                </c:pt>
                <c:pt idx="125">
                  <c:v>43226</c:v>
                </c:pt>
                <c:pt idx="126">
                  <c:v>43227</c:v>
                </c:pt>
                <c:pt idx="127">
                  <c:v>43228</c:v>
                </c:pt>
                <c:pt idx="128">
                  <c:v>43229</c:v>
                </c:pt>
                <c:pt idx="129">
                  <c:v>43230</c:v>
                </c:pt>
                <c:pt idx="130">
                  <c:v>43231</c:v>
                </c:pt>
                <c:pt idx="131">
                  <c:v>43232</c:v>
                </c:pt>
                <c:pt idx="132">
                  <c:v>43233</c:v>
                </c:pt>
                <c:pt idx="133">
                  <c:v>43234</c:v>
                </c:pt>
                <c:pt idx="134">
                  <c:v>43235</c:v>
                </c:pt>
                <c:pt idx="135">
                  <c:v>43236</c:v>
                </c:pt>
                <c:pt idx="136">
                  <c:v>43237</c:v>
                </c:pt>
                <c:pt idx="137">
                  <c:v>43238</c:v>
                </c:pt>
                <c:pt idx="138">
                  <c:v>43239</c:v>
                </c:pt>
                <c:pt idx="139">
                  <c:v>43240</c:v>
                </c:pt>
                <c:pt idx="140">
                  <c:v>43241</c:v>
                </c:pt>
                <c:pt idx="141">
                  <c:v>43242</c:v>
                </c:pt>
                <c:pt idx="142">
                  <c:v>43243</c:v>
                </c:pt>
                <c:pt idx="143">
                  <c:v>43244</c:v>
                </c:pt>
                <c:pt idx="144">
                  <c:v>43245</c:v>
                </c:pt>
                <c:pt idx="145">
                  <c:v>43246</c:v>
                </c:pt>
                <c:pt idx="146">
                  <c:v>43247</c:v>
                </c:pt>
                <c:pt idx="147">
                  <c:v>43248</c:v>
                </c:pt>
                <c:pt idx="148">
                  <c:v>43249</c:v>
                </c:pt>
                <c:pt idx="149">
                  <c:v>43250</c:v>
                </c:pt>
                <c:pt idx="150">
                  <c:v>43251</c:v>
                </c:pt>
                <c:pt idx="151">
                  <c:v>43252</c:v>
                </c:pt>
                <c:pt idx="152">
                  <c:v>43253</c:v>
                </c:pt>
                <c:pt idx="153">
                  <c:v>43254</c:v>
                </c:pt>
                <c:pt idx="154">
                  <c:v>43255</c:v>
                </c:pt>
                <c:pt idx="155">
                  <c:v>43256</c:v>
                </c:pt>
                <c:pt idx="156">
                  <c:v>43257</c:v>
                </c:pt>
                <c:pt idx="157">
                  <c:v>43258</c:v>
                </c:pt>
                <c:pt idx="158">
                  <c:v>43259</c:v>
                </c:pt>
                <c:pt idx="159">
                  <c:v>43260</c:v>
                </c:pt>
                <c:pt idx="160">
                  <c:v>43261</c:v>
                </c:pt>
              </c:numCache>
            </c:numRef>
          </c:cat>
          <c:val>
            <c:numRef>
              <c:f>'Key Metrics'!$G$3:$G$163</c:f>
            </c:numRef>
          </c:val>
          <c:smooth val="0"/>
          <c:extLst>
            <c:ext xmlns:c16="http://schemas.microsoft.com/office/drawing/2014/chart" uri="{C3380CC4-5D6E-409C-BE32-E72D297353CC}">
              <c16:uniqueId val="{00000002-B520-40D9-B34F-EDB96168DD39}"/>
            </c:ext>
          </c:extLst>
        </c:ser>
        <c:ser>
          <c:idx val="3"/>
          <c:order val="3"/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4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'Key Metrics'!$A$3:$D$163</c:f>
              <c:numCache>
                <c:formatCode>m/d/yy</c:formatCode>
                <c:ptCount val="161"/>
                <c:pt idx="0">
                  <c:v>43101</c:v>
                </c:pt>
                <c:pt idx="1">
                  <c:v>43102</c:v>
                </c:pt>
                <c:pt idx="2">
                  <c:v>43103</c:v>
                </c:pt>
                <c:pt idx="3">
                  <c:v>43104</c:v>
                </c:pt>
                <c:pt idx="4">
                  <c:v>43105</c:v>
                </c:pt>
                <c:pt idx="5">
                  <c:v>43106</c:v>
                </c:pt>
                <c:pt idx="6">
                  <c:v>43107</c:v>
                </c:pt>
                <c:pt idx="7">
                  <c:v>43108</c:v>
                </c:pt>
                <c:pt idx="8">
                  <c:v>43109</c:v>
                </c:pt>
                <c:pt idx="9">
                  <c:v>43110</c:v>
                </c:pt>
                <c:pt idx="10">
                  <c:v>43111</c:v>
                </c:pt>
                <c:pt idx="11">
                  <c:v>43112</c:v>
                </c:pt>
                <c:pt idx="12">
                  <c:v>43113</c:v>
                </c:pt>
                <c:pt idx="13">
                  <c:v>43114</c:v>
                </c:pt>
                <c:pt idx="14">
                  <c:v>43115</c:v>
                </c:pt>
                <c:pt idx="15">
                  <c:v>43116</c:v>
                </c:pt>
                <c:pt idx="16">
                  <c:v>43117</c:v>
                </c:pt>
                <c:pt idx="17">
                  <c:v>43118</c:v>
                </c:pt>
                <c:pt idx="18">
                  <c:v>43119</c:v>
                </c:pt>
                <c:pt idx="19">
                  <c:v>43120</c:v>
                </c:pt>
                <c:pt idx="20">
                  <c:v>43121</c:v>
                </c:pt>
                <c:pt idx="21">
                  <c:v>43122</c:v>
                </c:pt>
                <c:pt idx="22">
                  <c:v>43123</c:v>
                </c:pt>
                <c:pt idx="23">
                  <c:v>43124</c:v>
                </c:pt>
                <c:pt idx="24">
                  <c:v>43125</c:v>
                </c:pt>
                <c:pt idx="25">
                  <c:v>43126</c:v>
                </c:pt>
                <c:pt idx="26">
                  <c:v>43127</c:v>
                </c:pt>
                <c:pt idx="27">
                  <c:v>43128</c:v>
                </c:pt>
                <c:pt idx="28">
                  <c:v>43129</c:v>
                </c:pt>
                <c:pt idx="29">
                  <c:v>43130</c:v>
                </c:pt>
                <c:pt idx="30">
                  <c:v>43131</c:v>
                </c:pt>
                <c:pt idx="31">
                  <c:v>43132</c:v>
                </c:pt>
                <c:pt idx="32">
                  <c:v>43133</c:v>
                </c:pt>
                <c:pt idx="33">
                  <c:v>43134</c:v>
                </c:pt>
                <c:pt idx="34">
                  <c:v>43135</c:v>
                </c:pt>
                <c:pt idx="35">
                  <c:v>43136</c:v>
                </c:pt>
                <c:pt idx="36">
                  <c:v>43137</c:v>
                </c:pt>
                <c:pt idx="37">
                  <c:v>43138</c:v>
                </c:pt>
                <c:pt idx="38">
                  <c:v>43139</c:v>
                </c:pt>
                <c:pt idx="39">
                  <c:v>43140</c:v>
                </c:pt>
                <c:pt idx="40">
                  <c:v>43141</c:v>
                </c:pt>
                <c:pt idx="41">
                  <c:v>43142</c:v>
                </c:pt>
                <c:pt idx="42">
                  <c:v>43143</c:v>
                </c:pt>
                <c:pt idx="43">
                  <c:v>43144</c:v>
                </c:pt>
                <c:pt idx="44">
                  <c:v>43145</c:v>
                </c:pt>
                <c:pt idx="45">
                  <c:v>43146</c:v>
                </c:pt>
                <c:pt idx="46">
                  <c:v>43147</c:v>
                </c:pt>
                <c:pt idx="47">
                  <c:v>43148</c:v>
                </c:pt>
                <c:pt idx="48">
                  <c:v>43149</c:v>
                </c:pt>
                <c:pt idx="49">
                  <c:v>43150</c:v>
                </c:pt>
                <c:pt idx="50">
                  <c:v>43151</c:v>
                </c:pt>
                <c:pt idx="51">
                  <c:v>43152</c:v>
                </c:pt>
                <c:pt idx="52">
                  <c:v>43153</c:v>
                </c:pt>
                <c:pt idx="53">
                  <c:v>43154</c:v>
                </c:pt>
                <c:pt idx="54">
                  <c:v>43155</c:v>
                </c:pt>
                <c:pt idx="55">
                  <c:v>43156</c:v>
                </c:pt>
                <c:pt idx="56">
                  <c:v>43157</c:v>
                </c:pt>
                <c:pt idx="57">
                  <c:v>43158</c:v>
                </c:pt>
                <c:pt idx="58">
                  <c:v>43159</c:v>
                </c:pt>
                <c:pt idx="59">
                  <c:v>43160</c:v>
                </c:pt>
                <c:pt idx="60">
                  <c:v>43161</c:v>
                </c:pt>
                <c:pt idx="61">
                  <c:v>43162</c:v>
                </c:pt>
                <c:pt idx="62">
                  <c:v>43163</c:v>
                </c:pt>
                <c:pt idx="63">
                  <c:v>43164</c:v>
                </c:pt>
                <c:pt idx="64">
                  <c:v>43165</c:v>
                </c:pt>
                <c:pt idx="65">
                  <c:v>43166</c:v>
                </c:pt>
                <c:pt idx="66">
                  <c:v>43167</c:v>
                </c:pt>
                <c:pt idx="67">
                  <c:v>43168</c:v>
                </c:pt>
                <c:pt idx="68">
                  <c:v>43169</c:v>
                </c:pt>
                <c:pt idx="69">
                  <c:v>43170</c:v>
                </c:pt>
                <c:pt idx="70">
                  <c:v>43171</c:v>
                </c:pt>
                <c:pt idx="71">
                  <c:v>43172</c:v>
                </c:pt>
                <c:pt idx="72">
                  <c:v>43173</c:v>
                </c:pt>
                <c:pt idx="73">
                  <c:v>43174</c:v>
                </c:pt>
                <c:pt idx="74">
                  <c:v>43175</c:v>
                </c:pt>
                <c:pt idx="75">
                  <c:v>43176</c:v>
                </c:pt>
                <c:pt idx="76">
                  <c:v>43177</c:v>
                </c:pt>
                <c:pt idx="77">
                  <c:v>43178</c:v>
                </c:pt>
                <c:pt idx="78">
                  <c:v>43179</c:v>
                </c:pt>
                <c:pt idx="79">
                  <c:v>43180</c:v>
                </c:pt>
                <c:pt idx="80">
                  <c:v>43181</c:v>
                </c:pt>
                <c:pt idx="81">
                  <c:v>43182</c:v>
                </c:pt>
                <c:pt idx="82">
                  <c:v>43183</c:v>
                </c:pt>
                <c:pt idx="83">
                  <c:v>43184</c:v>
                </c:pt>
                <c:pt idx="84">
                  <c:v>43185</c:v>
                </c:pt>
                <c:pt idx="85">
                  <c:v>43186</c:v>
                </c:pt>
                <c:pt idx="86">
                  <c:v>43187</c:v>
                </c:pt>
                <c:pt idx="87">
                  <c:v>43188</c:v>
                </c:pt>
                <c:pt idx="88">
                  <c:v>43189</c:v>
                </c:pt>
                <c:pt idx="89">
                  <c:v>43190</c:v>
                </c:pt>
                <c:pt idx="90">
                  <c:v>43191</c:v>
                </c:pt>
                <c:pt idx="91">
                  <c:v>43192</c:v>
                </c:pt>
                <c:pt idx="92">
                  <c:v>43193</c:v>
                </c:pt>
                <c:pt idx="93">
                  <c:v>43194</c:v>
                </c:pt>
                <c:pt idx="94">
                  <c:v>43195</c:v>
                </c:pt>
                <c:pt idx="95">
                  <c:v>43196</c:v>
                </c:pt>
                <c:pt idx="96">
                  <c:v>43197</c:v>
                </c:pt>
                <c:pt idx="97">
                  <c:v>43198</c:v>
                </c:pt>
                <c:pt idx="98">
                  <c:v>43199</c:v>
                </c:pt>
                <c:pt idx="99">
                  <c:v>43200</c:v>
                </c:pt>
                <c:pt idx="100">
                  <c:v>43201</c:v>
                </c:pt>
                <c:pt idx="101">
                  <c:v>43202</c:v>
                </c:pt>
                <c:pt idx="102">
                  <c:v>43203</c:v>
                </c:pt>
                <c:pt idx="103">
                  <c:v>43204</c:v>
                </c:pt>
                <c:pt idx="104">
                  <c:v>43205</c:v>
                </c:pt>
                <c:pt idx="105">
                  <c:v>43206</c:v>
                </c:pt>
                <c:pt idx="106">
                  <c:v>43207</c:v>
                </c:pt>
                <c:pt idx="107">
                  <c:v>43208</c:v>
                </c:pt>
                <c:pt idx="108">
                  <c:v>43209</c:v>
                </c:pt>
                <c:pt idx="109">
                  <c:v>43210</c:v>
                </c:pt>
                <c:pt idx="110">
                  <c:v>43211</c:v>
                </c:pt>
                <c:pt idx="111">
                  <c:v>43212</c:v>
                </c:pt>
                <c:pt idx="112">
                  <c:v>43213</c:v>
                </c:pt>
                <c:pt idx="113">
                  <c:v>43214</c:v>
                </c:pt>
                <c:pt idx="114">
                  <c:v>43215</c:v>
                </c:pt>
                <c:pt idx="115">
                  <c:v>43216</c:v>
                </c:pt>
                <c:pt idx="116">
                  <c:v>43217</c:v>
                </c:pt>
                <c:pt idx="117">
                  <c:v>43218</c:v>
                </c:pt>
                <c:pt idx="118">
                  <c:v>43219</c:v>
                </c:pt>
                <c:pt idx="119">
                  <c:v>43220</c:v>
                </c:pt>
                <c:pt idx="120">
                  <c:v>43221</c:v>
                </c:pt>
                <c:pt idx="121">
                  <c:v>43222</c:v>
                </c:pt>
                <c:pt idx="122">
                  <c:v>43223</c:v>
                </c:pt>
                <c:pt idx="123">
                  <c:v>43224</c:v>
                </c:pt>
                <c:pt idx="124">
                  <c:v>43225</c:v>
                </c:pt>
                <c:pt idx="125">
                  <c:v>43226</c:v>
                </c:pt>
                <c:pt idx="126">
                  <c:v>43227</c:v>
                </c:pt>
                <c:pt idx="127">
                  <c:v>43228</c:v>
                </c:pt>
                <c:pt idx="128">
                  <c:v>43229</c:v>
                </c:pt>
                <c:pt idx="129">
                  <c:v>43230</c:v>
                </c:pt>
                <c:pt idx="130">
                  <c:v>43231</c:v>
                </c:pt>
                <c:pt idx="131">
                  <c:v>43232</c:v>
                </c:pt>
                <c:pt idx="132">
                  <c:v>43233</c:v>
                </c:pt>
                <c:pt idx="133">
                  <c:v>43234</c:v>
                </c:pt>
                <c:pt idx="134">
                  <c:v>43235</c:v>
                </c:pt>
                <c:pt idx="135">
                  <c:v>43236</c:v>
                </c:pt>
                <c:pt idx="136">
                  <c:v>43237</c:v>
                </c:pt>
                <c:pt idx="137">
                  <c:v>43238</c:v>
                </c:pt>
                <c:pt idx="138">
                  <c:v>43239</c:v>
                </c:pt>
                <c:pt idx="139">
                  <c:v>43240</c:v>
                </c:pt>
                <c:pt idx="140">
                  <c:v>43241</c:v>
                </c:pt>
                <c:pt idx="141">
                  <c:v>43242</c:v>
                </c:pt>
                <c:pt idx="142">
                  <c:v>43243</c:v>
                </c:pt>
                <c:pt idx="143">
                  <c:v>43244</c:v>
                </c:pt>
                <c:pt idx="144">
                  <c:v>43245</c:v>
                </c:pt>
                <c:pt idx="145">
                  <c:v>43246</c:v>
                </c:pt>
                <c:pt idx="146">
                  <c:v>43247</c:v>
                </c:pt>
                <c:pt idx="147">
                  <c:v>43248</c:v>
                </c:pt>
                <c:pt idx="148">
                  <c:v>43249</c:v>
                </c:pt>
                <c:pt idx="149">
                  <c:v>43250</c:v>
                </c:pt>
                <c:pt idx="150">
                  <c:v>43251</c:v>
                </c:pt>
                <c:pt idx="151">
                  <c:v>43252</c:v>
                </c:pt>
                <c:pt idx="152">
                  <c:v>43253</c:v>
                </c:pt>
                <c:pt idx="153">
                  <c:v>43254</c:v>
                </c:pt>
                <c:pt idx="154">
                  <c:v>43255</c:v>
                </c:pt>
                <c:pt idx="155">
                  <c:v>43256</c:v>
                </c:pt>
                <c:pt idx="156">
                  <c:v>43257</c:v>
                </c:pt>
                <c:pt idx="157">
                  <c:v>43258</c:v>
                </c:pt>
                <c:pt idx="158">
                  <c:v>43259</c:v>
                </c:pt>
                <c:pt idx="159">
                  <c:v>43260</c:v>
                </c:pt>
                <c:pt idx="160">
                  <c:v>43261</c:v>
                </c:pt>
              </c:numCache>
            </c:numRef>
          </c:cat>
          <c:val>
            <c:numRef>
              <c:f>'Key Metrics'!$H$3:$H$163</c:f>
            </c:numRef>
          </c:val>
          <c:smooth val="0"/>
          <c:extLst>
            <c:ext xmlns:c16="http://schemas.microsoft.com/office/drawing/2014/chart" uri="{C3380CC4-5D6E-409C-BE32-E72D297353CC}">
              <c16:uniqueId val="{00000003-B520-40D9-B34F-EDB96168DD39}"/>
            </c:ext>
          </c:extLst>
        </c:ser>
        <c:ser>
          <c:idx val="4"/>
          <c:order val="4"/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5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'Key Metrics'!$A$3:$D$163</c:f>
              <c:numCache>
                <c:formatCode>m/d/yy</c:formatCode>
                <c:ptCount val="161"/>
                <c:pt idx="0">
                  <c:v>43101</c:v>
                </c:pt>
                <c:pt idx="1">
                  <c:v>43102</c:v>
                </c:pt>
                <c:pt idx="2">
                  <c:v>43103</c:v>
                </c:pt>
                <c:pt idx="3">
                  <c:v>43104</c:v>
                </c:pt>
                <c:pt idx="4">
                  <c:v>43105</c:v>
                </c:pt>
                <c:pt idx="5">
                  <c:v>43106</c:v>
                </c:pt>
                <c:pt idx="6">
                  <c:v>43107</c:v>
                </c:pt>
                <c:pt idx="7">
                  <c:v>43108</c:v>
                </c:pt>
                <c:pt idx="8">
                  <c:v>43109</c:v>
                </c:pt>
                <c:pt idx="9">
                  <c:v>43110</c:v>
                </c:pt>
                <c:pt idx="10">
                  <c:v>43111</c:v>
                </c:pt>
                <c:pt idx="11">
                  <c:v>43112</c:v>
                </c:pt>
                <c:pt idx="12">
                  <c:v>43113</c:v>
                </c:pt>
                <c:pt idx="13">
                  <c:v>43114</c:v>
                </c:pt>
                <c:pt idx="14">
                  <c:v>43115</c:v>
                </c:pt>
                <c:pt idx="15">
                  <c:v>43116</c:v>
                </c:pt>
                <c:pt idx="16">
                  <c:v>43117</c:v>
                </c:pt>
                <c:pt idx="17">
                  <c:v>43118</c:v>
                </c:pt>
                <c:pt idx="18">
                  <c:v>43119</c:v>
                </c:pt>
                <c:pt idx="19">
                  <c:v>43120</c:v>
                </c:pt>
                <c:pt idx="20">
                  <c:v>43121</c:v>
                </c:pt>
                <c:pt idx="21">
                  <c:v>43122</c:v>
                </c:pt>
                <c:pt idx="22">
                  <c:v>43123</c:v>
                </c:pt>
                <c:pt idx="23">
                  <c:v>43124</c:v>
                </c:pt>
                <c:pt idx="24">
                  <c:v>43125</c:v>
                </c:pt>
                <c:pt idx="25">
                  <c:v>43126</c:v>
                </c:pt>
                <c:pt idx="26">
                  <c:v>43127</c:v>
                </c:pt>
                <c:pt idx="27">
                  <c:v>43128</c:v>
                </c:pt>
                <c:pt idx="28">
                  <c:v>43129</c:v>
                </c:pt>
                <c:pt idx="29">
                  <c:v>43130</c:v>
                </c:pt>
                <c:pt idx="30">
                  <c:v>43131</c:v>
                </c:pt>
                <c:pt idx="31">
                  <c:v>43132</c:v>
                </c:pt>
                <c:pt idx="32">
                  <c:v>43133</c:v>
                </c:pt>
                <c:pt idx="33">
                  <c:v>43134</c:v>
                </c:pt>
                <c:pt idx="34">
                  <c:v>43135</c:v>
                </c:pt>
                <c:pt idx="35">
                  <c:v>43136</c:v>
                </c:pt>
                <c:pt idx="36">
                  <c:v>43137</c:v>
                </c:pt>
                <c:pt idx="37">
                  <c:v>43138</c:v>
                </c:pt>
                <c:pt idx="38">
                  <c:v>43139</c:v>
                </c:pt>
                <c:pt idx="39">
                  <c:v>43140</c:v>
                </c:pt>
                <c:pt idx="40">
                  <c:v>43141</c:v>
                </c:pt>
                <c:pt idx="41">
                  <c:v>43142</c:v>
                </c:pt>
                <c:pt idx="42">
                  <c:v>43143</c:v>
                </c:pt>
                <c:pt idx="43">
                  <c:v>43144</c:v>
                </c:pt>
                <c:pt idx="44">
                  <c:v>43145</c:v>
                </c:pt>
                <c:pt idx="45">
                  <c:v>43146</c:v>
                </c:pt>
                <c:pt idx="46">
                  <c:v>43147</c:v>
                </c:pt>
                <c:pt idx="47">
                  <c:v>43148</c:v>
                </c:pt>
                <c:pt idx="48">
                  <c:v>43149</c:v>
                </c:pt>
                <c:pt idx="49">
                  <c:v>43150</c:v>
                </c:pt>
                <c:pt idx="50">
                  <c:v>43151</c:v>
                </c:pt>
                <c:pt idx="51">
                  <c:v>43152</c:v>
                </c:pt>
                <c:pt idx="52">
                  <c:v>43153</c:v>
                </c:pt>
                <c:pt idx="53">
                  <c:v>43154</c:v>
                </c:pt>
                <c:pt idx="54">
                  <c:v>43155</c:v>
                </c:pt>
                <c:pt idx="55">
                  <c:v>43156</c:v>
                </c:pt>
                <c:pt idx="56">
                  <c:v>43157</c:v>
                </c:pt>
                <c:pt idx="57">
                  <c:v>43158</c:v>
                </c:pt>
                <c:pt idx="58">
                  <c:v>43159</c:v>
                </c:pt>
                <c:pt idx="59">
                  <c:v>43160</c:v>
                </c:pt>
                <c:pt idx="60">
                  <c:v>43161</c:v>
                </c:pt>
                <c:pt idx="61">
                  <c:v>43162</c:v>
                </c:pt>
                <c:pt idx="62">
                  <c:v>43163</c:v>
                </c:pt>
                <c:pt idx="63">
                  <c:v>43164</c:v>
                </c:pt>
                <c:pt idx="64">
                  <c:v>43165</c:v>
                </c:pt>
                <c:pt idx="65">
                  <c:v>43166</c:v>
                </c:pt>
                <c:pt idx="66">
                  <c:v>43167</c:v>
                </c:pt>
                <c:pt idx="67">
                  <c:v>43168</c:v>
                </c:pt>
                <c:pt idx="68">
                  <c:v>43169</c:v>
                </c:pt>
                <c:pt idx="69">
                  <c:v>43170</c:v>
                </c:pt>
                <c:pt idx="70">
                  <c:v>43171</c:v>
                </c:pt>
                <c:pt idx="71">
                  <c:v>43172</c:v>
                </c:pt>
                <c:pt idx="72">
                  <c:v>43173</c:v>
                </c:pt>
                <c:pt idx="73">
                  <c:v>43174</c:v>
                </c:pt>
                <c:pt idx="74">
                  <c:v>43175</c:v>
                </c:pt>
                <c:pt idx="75">
                  <c:v>43176</c:v>
                </c:pt>
                <c:pt idx="76">
                  <c:v>43177</c:v>
                </c:pt>
                <c:pt idx="77">
                  <c:v>43178</c:v>
                </c:pt>
                <c:pt idx="78">
                  <c:v>43179</c:v>
                </c:pt>
                <c:pt idx="79">
                  <c:v>43180</c:v>
                </c:pt>
                <c:pt idx="80">
                  <c:v>43181</c:v>
                </c:pt>
                <c:pt idx="81">
                  <c:v>43182</c:v>
                </c:pt>
                <c:pt idx="82">
                  <c:v>43183</c:v>
                </c:pt>
                <c:pt idx="83">
                  <c:v>43184</c:v>
                </c:pt>
                <c:pt idx="84">
                  <c:v>43185</c:v>
                </c:pt>
                <c:pt idx="85">
                  <c:v>43186</c:v>
                </c:pt>
                <c:pt idx="86">
                  <c:v>43187</c:v>
                </c:pt>
                <c:pt idx="87">
                  <c:v>43188</c:v>
                </c:pt>
                <c:pt idx="88">
                  <c:v>43189</c:v>
                </c:pt>
                <c:pt idx="89">
                  <c:v>43190</c:v>
                </c:pt>
                <c:pt idx="90">
                  <c:v>43191</c:v>
                </c:pt>
                <c:pt idx="91">
                  <c:v>43192</c:v>
                </c:pt>
                <c:pt idx="92">
                  <c:v>43193</c:v>
                </c:pt>
                <c:pt idx="93">
                  <c:v>43194</c:v>
                </c:pt>
                <c:pt idx="94">
                  <c:v>43195</c:v>
                </c:pt>
                <c:pt idx="95">
                  <c:v>43196</c:v>
                </c:pt>
                <c:pt idx="96">
                  <c:v>43197</c:v>
                </c:pt>
                <c:pt idx="97">
                  <c:v>43198</c:v>
                </c:pt>
                <c:pt idx="98">
                  <c:v>43199</c:v>
                </c:pt>
                <c:pt idx="99">
                  <c:v>43200</c:v>
                </c:pt>
                <c:pt idx="100">
                  <c:v>43201</c:v>
                </c:pt>
                <c:pt idx="101">
                  <c:v>43202</c:v>
                </c:pt>
                <c:pt idx="102">
                  <c:v>43203</c:v>
                </c:pt>
                <c:pt idx="103">
                  <c:v>43204</c:v>
                </c:pt>
                <c:pt idx="104">
                  <c:v>43205</c:v>
                </c:pt>
                <c:pt idx="105">
                  <c:v>43206</c:v>
                </c:pt>
                <c:pt idx="106">
                  <c:v>43207</c:v>
                </c:pt>
                <c:pt idx="107">
                  <c:v>43208</c:v>
                </c:pt>
                <c:pt idx="108">
                  <c:v>43209</c:v>
                </c:pt>
                <c:pt idx="109">
                  <c:v>43210</c:v>
                </c:pt>
                <c:pt idx="110">
                  <c:v>43211</c:v>
                </c:pt>
                <c:pt idx="111">
                  <c:v>43212</c:v>
                </c:pt>
                <c:pt idx="112">
                  <c:v>43213</c:v>
                </c:pt>
                <c:pt idx="113">
                  <c:v>43214</c:v>
                </c:pt>
                <c:pt idx="114">
                  <c:v>43215</c:v>
                </c:pt>
                <c:pt idx="115">
                  <c:v>43216</c:v>
                </c:pt>
                <c:pt idx="116">
                  <c:v>43217</c:v>
                </c:pt>
                <c:pt idx="117">
                  <c:v>43218</c:v>
                </c:pt>
                <c:pt idx="118">
                  <c:v>43219</c:v>
                </c:pt>
                <c:pt idx="119">
                  <c:v>43220</c:v>
                </c:pt>
                <c:pt idx="120">
                  <c:v>43221</c:v>
                </c:pt>
                <c:pt idx="121">
                  <c:v>43222</c:v>
                </c:pt>
                <c:pt idx="122">
                  <c:v>43223</c:v>
                </c:pt>
                <c:pt idx="123">
                  <c:v>43224</c:v>
                </c:pt>
                <c:pt idx="124">
                  <c:v>43225</c:v>
                </c:pt>
                <c:pt idx="125">
                  <c:v>43226</c:v>
                </c:pt>
                <c:pt idx="126">
                  <c:v>43227</c:v>
                </c:pt>
                <c:pt idx="127">
                  <c:v>43228</c:v>
                </c:pt>
                <c:pt idx="128">
                  <c:v>43229</c:v>
                </c:pt>
                <c:pt idx="129">
                  <c:v>43230</c:v>
                </c:pt>
                <c:pt idx="130">
                  <c:v>43231</c:v>
                </c:pt>
                <c:pt idx="131">
                  <c:v>43232</c:v>
                </c:pt>
                <c:pt idx="132">
                  <c:v>43233</c:v>
                </c:pt>
                <c:pt idx="133">
                  <c:v>43234</c:v>
                </c:pt>
                <c:pt idx="134">
                  <c:v>43235</c:v>
                </c:pt>
                <c:pt idx="135">
                  <c:v>43236</c:v>
                </c:pt>
                <c:pt idx="136">
                  <c:v>43237</c:v>
                </c:pt>
                <c:pt idx="137">
                  <c:v>43238</c:v>
                </c:pt>
                <c:pt idx="138">
                  <c:v>43239</c:v>
                </c:pt>
                <c:pt idx="139">
                  <c:v>43240</c:v>
                </c:pt>
                <c:pt idx="140">
                  <c:v>43241</c:v>
                </c:pt>
                <c:pt idx="141">
                  <c:v>43242</c:v>
                </c:pt>
                <c:pt idx="142">
                  <c:v>43243</c:v>
                </c:pt>
                <c:pt idx="143">
                  <c:v>43244</c:v>
                </c:pt>
                <c:pt idx="144">
                  <c:v>43245</c:v>
                </c:pt>
                <c:pt idx="145">
                  <c:v>43246</c:v>
                </c:pt>
                <c:pt idx="146">
                  <c:v>43247</c:v>
                </c:pt>
                <c:pt idx="147">
                  <c:v>43248</c:v>
                </c:pt>
                <c:pt idx="148">
                  <c:v>43249</c:v>
                </c:pt>
                <c:pt idx="149">
                  <c:v>43250</c:v>
                </c:pt>
                <c:pt idx="150">
                  <c:v>43251</c:v>
                </c:pt>
                <c:pt idx="151">
                  <c:v>43252</c:v>
                </c:pt>
                <c:pt idx="152">
                  <c:v>43253</c:v>
                </c:pt>
                <c:pt idx="153">
                  <c:v>43254</c:v>
                </c:pt>
                <c:pt idx="154">
                  <c:v>43255</c:v>
                </c:pt>
                <c:pt idx="155">
                  <c:v>43256</c:v>
                </c:pt>
                <c:pt idx="156">
                  <c:v>43257</c:v>
                </c:pt>
                <c:pt idx="157">
                  <c:v>43258</c:v>
                </c:pt>
                <c:pt idx="158">
                  <c:v>43259</c:v>
                </c:pt>
                <c:pt idx="159">
                  <c:v>43260</c:v>
                </c:pt>
                <c:pt idx="160">
                  <c:v>43261</c:v>
                </c:pt>
              </c:numCache>
            </c:numRef>
          </c:cat>
          <c:val>
            <c:numRef>
              <c:f>'Key Metrics'!$I$3:$I$163</c:f>
            </c:numRef>
          </c:val>
          <c:smooth val="0"/>
          <c:extLst>
            <c:ext xmlns:c16="http://schemas.microsoft.com/office/drawing/2014/chart" uri="{C3380CC4-5D6E-409C-BE32-E72D297353CC}">
              <c16:uniqueId val="{00000004-B520-40D9-B34F-EDB96168DD39}"/>
            </c:ext>
          </c:extLst>
        </c:ser>
        <c:ser>
          <c:idx val="5"/>
          <c:order val="5"/>
          <c:spPr>
            <a:ln w="34925" cap="rnd">
              <a:solidFill>
                <a:schemeClr val="accent6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'Key Metrics'!$A$3:$D$163</c:f>
              <c:numCache>
                <c:formatCode>m/d/yy</c:formatCode>
                <c:ptCount val="161"/>
                <c:pt idx="0">
                  <c:v>43101</c:v>
                </c:pt>
                <c:pt idx="1">
                  <c:v>43102</c:v>
                </c:pt>
                <c:pt idx="2">
                  <c:v>43103</c:v>
                </c:pt>
                <c:pt idx="3">
                  <c:v>43104</c:v>
                </c:pt>
                <c:pt idx="4">
                  <c:v>43105</c:v>
                </c:pt>
                <c:pt idx="5">
                  <c:v>43106</c:v>
                </c:pt>
                <c:pt idx="6">
                  <c:v>43107</c:v>
                </c:pt>
                <c:pt idx="7">
                  <c:v>43108</c:v>
                </c:pt>
                <c:pt idx="8">
                  <c:v>43109</c:v>
                </c:pt>
                <c:pt idx="9">
                  <c:v>43110</c:v>
                </c:pt>
                <c:pt idx="10">
                  <c:v>43111</c:v>
                </c:pt>
                <c:pt idx="11">
                  <c:v>43112</c:v>
                </c:pt>
                <c:pt idx="12">
                  <c:v>43113</c:v>
                </c:pt>
                <c:pt idx="13">
                  <c:v>43114</c:v>
                </c:pt>
                <c:pt idx="14">
                  <c:v>43115</c:v>
                </c:pt>
                <c:pt idx="15">
                  <c:v>43116</c:v>
                </c:pt>
                <c:pt idx="16">
                  <c:v>43117</c:v>
                </c:pt>
                <c:pt idx="17">
                  <c:v>43118</c:v>
                </c:pt>
                <c:pt idx="18">
                  <c:v>43119</c:v>
                </c:pt>
                <c:pt idx="19">
                  <c:v>43120</c:v>
                </c:pt>
                <c:pt idx="20">
                  <c:v>43121</c:v>
                </c:pt>
                <c:pt idx="21">
                  <c:v>43122</c:v>
                </c:pt>
                <c:pt idx="22">
                  <c:v>43123</c:v>
                </c:pt>
                <c:pt idx="23">
                  <c:v>43124</c:v>
                </c:pt>
                <c:pt idx="24">
                  <c:v>43125</c:v>
                </c:pt>
                <c:pt idx="25">
                  <c:v>43126</c:v>
                </c:pt>
                <c:pt idx="26">
                  <c:v>43127</c:v>
                </c:pt>
                <c:pt idx="27">
                  <c:v>43128</c:v>
                </c:pt>
                <c:pt idx="28">
                  <c:v>43129</c:v>
                </c:pt>
                <c:pt idx="29">
                  <c:v>43130</c:v>
                </c:pt>
                <c:pt idx="30">
                  <c:v>43131</c:v>
                </c:pt>
                <c:pt idx="31">
                  <c:v>43132</c:v>
                </c:pt>
                <c:pt idx="32">
                  <c:v>43133</c:v>
                </c:pt>
                <c:pt idx="33">
                  <c:v>43134</c:v>
                </c:pt>
                <c:pt idx="34">
                  <c:v>43135</c:v>
                </c:pt>
                <c:pt idx="35">
                  <c:v>43136</c:v>
                </c:pt>
                <c:pt idx="36">
                  <c:v>43137</c:v>
                </c:pt>
                <c:pt idx="37">
                  <c:v>43138</c:v>
                </c:pt>
                <c:pt idx="38">
                  <c:v>43139</c:v>
                </c:pt>
                <c:pt idx="39">
                  <c:v>43140</c:v>
                </c:pt>
                <c:pt idx="40">
                  <c:v>43141</c:v>
                </c:pt>
                <c:pt idx="41">
                  <c:v>43142</c:v>
                </c:pt>
                <c:pt idx="42">
                  <c:v>43143</c:v>
                </c:pt>
                <c:pt idx="43">
                  <c:v>43144</c:v>
                </c:pt>
                <c:pt idx="44">
                  <c:v>43145</c:v>
                </c:pt>
                <c:pt idx="45">
                  <c:v>43146</c:v>
                </c:pt>
                <c:pt idx="46">
                  <c:v>43147</c:v>
                </c:pt>
                <c:pt idx="47">
                  <c:v>43148</c:v>
                </c:pt>
                <c:pt idx="48">
                  <c:v>43149</c:v>
                </c:pt>
                <c:pt idx="49">
                  <c:v>43150</c:v>
                </c:pt>
                <c:pt idx="50">
                  <c:v>43151</c:v>
                </c:pt>
                <c:pt idx="51">
                  <c:v>43152</c:v>
                </c:pt>
                <c:pt idx="52">
                  <c:v>43153</c:v>
                </c:pt>
                <c:pt idx="53">
                  <c:v>43154</c:v>
                </c:pt>
                <c:pt idx="54">
                  <c:v>43155</c:v>
                </c:pt>
                <c:pt idx="55">
                  <c:v>43156</c:v>
                </c:pt>
                <c:pt idx="56">
                  <c:v>43157</c:v>
                </c:pt>
                <c:pt idx="57">
                  <c:v>43158</c:v>
                </c:pt>
                <c:pt idx="58">
                  <c:v>43159</c:v>
                </c:pt>
                <c:pt idx="59">
                  <c:v>43160</c:v>
                </c:pt>
                <c:pt idx="60">
                  <c:v>43161</c:v>
                </c:pt>
                <c:pt idx="61">
                  <c:v>43162</c:v>
                </c:pt>
                <c:pt idx="62">
                  <c:v>43163</c:v>
                </c:pt>
                <c:pt idx="63">
                  <c:v>43164</c:v>
                </c:pt>
                <c:pt idx="64">
                  <c:v>43165</c:v>
                </c:pt>
                <c:pt idx="65">
                  <c:v>43166</c:v>
                </c:pt>
                <c:pt idx="66">
                  <c:v>43167</c:v>
                </c:pt>
                <c:pt idx="67">
                  <c:v>43168</c:v>
                </c:pt>
                <c:pt idx="68">
                  <c:v>43169</c:v>
                </c:pt>
                <c:pt idx="69">
                  <c:v>43170</c:v>
                </c:pt>
                <c:pt idx="70">
                  <c:v>43171</c:v>
                </c:pt>
                <c:pt idx="71">
                  <c:v>43172</c:v>
                </c:pt>
                <c:pt idx="72">
                  <c:v>43173</c:v>
                </c:pt>
                <c:pt idx="73">
                  <c:v>43174</c:v>
                </c:pt>
                <c:pt idx="74">
                  <c:v>43175</c:v>
                </c:pt>
                <c:pt idx="75">
                  <c:v>43176</c:v>
                </c:pt>
                <c:pt idx="76">
                  <c:v>43177</c:v>
                </c:pt>
                <c:pt idx="77">
                  <c:v>43178</c:v>
                </c:pt>
                <c:pt idx="78">
                  <c:v>43179</c:v>
                </c:pt>
                <c:pt idx="79">
                  <c:v>43180</c:v>
                </c:pt>
                <c:pt idx="80">
                  <c:v>43181</c:v>
                </c:pt>
                <c:pt idx="81">
                  <c:v>43182</c:v>
                </c:pt>
                <c:pt idx="82">
                  <c:v>43183</c:v>
                </c:pt>
                <c:pt idx="83">
                  <c:v>43184</c:v>
                </c:pt>
                <c:pt idx="84">
                  <c:v>43185</c:v>
                </c:pt>
                <c:pt idx="85">
                  <c:v>43186</c:v>
                </c:pt>
                <c:pt idx="86">
                  <c:v>43187</c:v>
                </c:pt>
                <c:pt idx="87">
                  <c:v>43188</c:v>
                </c:pt>
                <c:pt idx="88">
                  <c:v>43189</c:v>
                </c:pt>
                <c:pt idx="89">
                  <c:v>43190</c:v>
                </c:pt>
                <c:pt idx="90">
                  <c:v>43191</c:v>
                </c:pt>
                <c:pt idx="91">
                  <c:v>43192</c:v>
                </c:pt>
                <c:pt idx="92">
                  <c:v>43193</c:v>
                </c:pt>
                <c:pt idx="93">
                  <c:v>43194</c:v>
                </c:pt>
                <c:pt idx="94">
                  <c:v>43195</c:v>
                </c:pt>
                <c:pt idx="95">
                  <c:v>43196</c:v>
                </c:pt>
                <c:pt idx="96">
                  <c:v>43197</c:v>
                </c:pt>
                <c:pt idx="97">
                  <c:v>43198</c:v>
                </c:pt>
                <c:pt idx="98">
                  <c:v>43199</c:v>
                </c:pt>
                <c:pt idx="99">
                  <c:v>43200</c:v>
                </c:pt>
                <c:pt idx="100">
                  <c:v>43201</c:v>
                </c:pt>
                <c:pt idx="101">
                  <c:v>43202</c:v>
                </c:pt>
                <c:pt idx="102">
                  <c:v>43203</c:v>
                </c:pt>
                <c:pt idx="103">
                  <c:v>43204</c:v>
                </c:pt>
                <c:pt idx="104">
                  <c:v>43205</c:v>
                </c:pt>
                <c:pt idx="105">
                  <c:v>43206</c:v>
                </c:pt>
                <c:pt idx="106">
                  <c:v>43207</c:v>
                </c:pt>
                <c:pt idx="107">
                  <c:v>43208</c:v>
                </c:pt>
                <c:pt idx="108">
                  <c:v>43209</c:v>
                </c:pt>
                <c:pt idx="109">
                  <c:v>43210</c:v>
                </c:pt>
                <c:pt idx="110">
                  <c:v>43211</c:v>
                </c:pt>
                <c:pt idx="111">
                  <c:v>43212</c:v>
                </c:pt>
                <c:pt idx="112">
                  <c:v>43213</c:v>
                </c:pt>
                <c:pt idx="113">
                  <c:v>43214</c:v>
                </c:pt>
                <c:pt idx="114">
                  <c:v>43215</c:v>
                </c:pt>
                <c:pt idx="115">
                  <c:v>43216</c:v>
                </c:pt>
                <c:pt idx="116">
                  <c:v>43217</c:v>
                </c:pt>
                <c:pt idx="117">
                  <c:v>43218</c:v>
                </c:pt>
                <c:pt idx="118">
                  <c:v>43219</c:v>
                </c:pt>
                <c:pt idx="119">
                  <c:v>43220</c:v>
                </c:pt>
                <c:pt idx="120">
                  <c:v>43221</c:v>
                </c:pt>
                <c:pt idx="121">
                  <c:v>43222</c:v>
                </c:pt>
                <c:pt idx="122">
                  <c:v>43223</c:v>
                </c:pt>
                <c:pt idx="123">
                  <c:v>43224</c:v>
                </c:pt>
                <c:pt idx="124">
                  <c:v>43225</c:v>
                </c:pt>
                <c:pt idx="125">
                  <c:v>43226</c:v>
                </c:pt>
                <c:pt idx="126">
                  <c:v>43227</c:v>
                </c:pt>
                <c:pt idx="127">
                  <c:v>43228</c:v>
                </c:pt>
                <c:pt idx="128">
                  <c:v>43229</c:v>
                </c:pt>
                <c:pt idx="129">
                  <c:v>43230</c:v>
                </c:pt>
                <c:pt idx="130">
                  <c:v>43231</c:v>
                </c:pt>
                <c:pt idx="131">
                  <c:v>43232</c:v>
                </c:pt>
                <c:pt idx="132">
                  <c:v>43233</c:v>
                </c:pt>
                <c:pt idx="133">
                  <c:v>43234</c:v>
                </c:pt>
                <c:pt idx="134">
                  <c:v>43235</c:v>
                </c:pt>
                <c:pt idx="135">
                  <c:v>43236</c:v>
                </c:pt>
                <c:pt idx="136">
                  <c:v>43237</c:v>
                </c:pt>
                <c:pt idx="137">
                  <c:v>43238</c:v>
                </c:pt>
                <c:pt idx="138">
                  <c:v>43239</c:v>
                </c:pt>
                <c:pt idx="139">
                  <c:v>43240</c:v>
                </c:pt>
                <c:pt idx="140">
                  <c:v>43241</c:v>
                </c:pt>
                <c:pt idx="141">
                  <c:v>43242</c:v>
                </c:pt>
                <c:pt idx="142">
                  <c:v>43243</c:v>
                </c:pt>
                <c:pt idx="143">
                  <c:v>43244</c:v>
                </c:pt>
                <c:pt idx="144">
                  <c:v>43245</c:v>
                </c:pt>
                <c:pt idx="145">
                  <c:v>43246</c:v>
                </c:pt>
                <c:pt idx="146">
                  <c:v>43247</c:v>
                </c:pt>
                <c:pt idx="147">
                  <c:v>43248</c:v>
                </c:pt>
                <c:pt idx="148">
                  <c:v>43249</c:v>
                </c:pt>
                <c:pt idx="149">
                  <c:v>43250</c:v>
                </c:pt>
                <c:pt idx="150">
                  <c:v>43251</c:v>
                </c:pt>
                <c:pt idx="151">
                  <c:v>43252</c:v>
                </c:pt>
                <c:pt idx="152">
                  <c:v>43253</c:v>
                </c:pt>
                <c:pt idx="153">
                  <c:v>43254</c:v>
                </c:pt>
                <c:pt idx="154">
                  <c:v>43255</c:v>
                </c:pt>
                <c:pt idx="155">
                  <c:v>43256</c:v>
                </c:pt>
                <c:pt idx="156">
                  <c:v>43257</c:v>
                </c:pt>
                <c:pt idx="157">
                  <c:v>43258</c:v>
                </c:pt>
                <c:pt idx="158">
                  <c:v>43259</c:v>
                </c:pt>
                <c:pt idx="159">
                  <c:v>43260</c:v>
                </c:pt>
                <c:pt idx="160">
                  <c:v>43261</c:v>
                </c:pt>
              </c:numCache>
            </c:numRef>
          </c:cat>
          <c:val>
            <c:numRef>
              <c:f>'Key Metrics'!$J$3:$J$163</c:f>
              <c:numCache>
                <c:formatCode>0</c:formatCode>
                <c:ptCount val="161"/>
                <c:pt idx="0">
                  <c:v>17</c:v>
                </c:pt>
                <c:pt idx="1">
                  <c:v>17</c:v>
                </c:pt>
                <c:pt idx="2">
                  <c:v>17</c:v>
                </c:pt>
                <c:pt idx="3">
                  <c:v>18</c:v>
                </c:pt>
                <c:pt idx="4">
                  <c:v>18</c:v>
                </c:pt>
                <c:pt idx="5">
                  <c:v>18</c:v>
                </c:pt>
                <c:pt idx="6">
                  <c:v>18</c:v>
                </c:pt>
                <c:pt idx="7">
                  <c:v>18</c:v>
                </c:pt>
                <c:pt idx="8">
                  <c:v>18</c:v>
                </c:pt>
                <c:pt idx="9">
                  <c:v>17</c:v>
                </c:pt>
                <c:pt idx="10">
                  <c:v>17</c:v>
                </c:pt>
                <c:pt idx="11">
                  <c:v>16</c:v>
                </c:pt>
                <c:pt idx="12">
                  <c:v>16</c:v>
                </c:pt>
                <c:pt idx="13">
                  <c:v>16</c:v>
                </c:pt>
                <c:pt idx="14">
                  <c:v>16</c:v>
                </c:pt>
                <c:pt idx="15">
                  <c:v>16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15</c:v>
                </c:pt>
                <c:pt idx="20">
                  <c:v>14</c:v>
                </c:pt>
                <c:pt idx="21">
                  <c:v>11</c:v>
                </c:pt>
                <c:pt idx="22">
                  <c:v>10</c:v>
                </c:pt>
                <c:pt idx="23">
                  <c:v>8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5</c:v>
                </c:pt>
                <c:pt idx="29">
                  <c:v>5</c:v>
                </c:pt>
                <c:pt idx="30">
                  <c:v>7</c:v>
                </c:pt>
                <c:pt idx="31">
                  <c:v>7</c:v>
                </c:pt>
                <c:pt idx="32">
                  <c:v>7</c:v>
                </c:pt>
                <c:pt idx="33">
                  <c:v>7</c:v>
                </c:pt>
                <c:pt idx="34">
                  <c:v>7</c:v>
                </c:pt>
                <c:pt idx="35">
                  <c:v>7</c:v>
                </c:pt>
                <c:pt idx="36">
                  <c:v>8</c:v>
                </c:pt>
                <c:pt idx="37">
                  <c:v>8</c:v>
                </c:pt>
                <c:pt idx="38">
                  <c:v>8</c:v>
                </c:pt>
                <c:pt idx="39">
                  <c:v>9</c:v>
                </c:pt>
                <c:pt idx="40">
                  <c:v>10</c:v>
                </c:pt>
                <c:pt idx="41">
                  <c:v>10</c:v>
                </c:pt>
                <c:pt idx="42">
                  <c:v>14</c:v>
                </c:pt>
                <c:pt idx="43">
                  <c:v>14</c:v>
                </c:pt>
                <c:pt idx="44">
                  <c:v>14</c:v>
                </c:pt>
                <c:pt idx="45">
                  <c:v>14</c:v>
                </c:pt>
                <c:pt idx="46">
                  <c:v>15</c:v>
                </c:pt>
                <c:pt idx="47">
                  <c:v>15</c:v>
                </c:pt>
                <c:pt idx="48">
                  <c:v>15</c:v>
                </c:pt>
                <c:pt idx="49">
                  <c:v>15</c:v>
                </c:pt>
                <c:pt idx="50">
                  <c:v>15</c:v>
                </c:pt>
                <c:pt idx="51">
                  <c:v>16</c:v>
                </c:pt>
                <c:pt idx="52">
                  <c:v>16</c:v>
                </c:pt>
                <c:pt idx="53">
                  <c:v>16</c:v>
                </c:pt>
                <c:pt idx="54">
                  <c:v>16</c:v>
                </c:pt>
                <c:pt idx="55">
                  <c:v>16</c:v>
                </c:pt>
                <c:pt idx="56">
                  <c:v>15</c:v>
                </c:pt>
                <c:pt idx="57">
                  <c:v>150</c:v>
                </c:pt>
                <c:pt idx="58">
                  <c:v>167</c:v>
                </c:pt>
                <c:pt idx="59">
                  <c:v>173</c:v>
                </c:pt>
                <c:pt idx="60">
                  <c:v>204</c:v>
                </c:pt>
                <c:pt idx="61">
                  <c:v>228</c:v>
                </c:pt>
                <c:pt idx="62">
                  <c:v>242</c:v>
                </c:pt>
                <c:pt idx="63">
                  <c:v>248</c:v>
                </c:pt>
                <c:pt idx="64">
                  <c:v>252</c:v>
                </c:pt>
                <c:pt idx="65">
                  <c:v>252</c:v>
                </c:pt>
                <c:pt idx="66">
                  <c:v>252</c:v>
                </c:pt>
                <c:pt idx="67">
                  <c:v>253</c:v>
                </c:pt>
                <c:pt idx="68">
                  <c:v>253</c:v>
                </c:pt>
                <c:pt idx="69">
                  <c:v>253</c:v>
                </c:pt>
                <c:pt idx="70">
                  <c:v>263</c:v>
                </c:pt>
                <c:pt idx="71">
                  <c:v>267</c:v>
                </c:pt>
                <c:pt idx="72">
                  <c:v>268</c:v>
                </c:pt>
                <c:pt idx="73">
                  <c:v>270</c:v>
                </c:pt>
                <c:pt idx="74">
                  <c:v>271</c:v>
                </c:pt>
                <c:pt idx="75">
                  <c:v>271</c:v>
                </c:pt>
                <c:pt idx="76">
                  <c:v>271</c:v>
                </c:pt>
                <c:pt idx="77">
                  <c:v>272</c:v>
                </c:pt>
                <c:pt idx="78">
                  <c:v>272</c:v>
                </c:pt>
                <c:pt idx="79">
                  <c:v>273</c:v>
                </c:pt>
                <c:pt idx="80">
                  <c:v>273</c:v>
                </c:pt>
                <c:pt idx="81">
                  <c:v>275</c:v>
                </c:pt>
                <c:pt idx="82">
                  <c:v>275</c:v>
                </c:pt>
                <c:pt idx="83">
                  <c:v>275</c:v>
                </c:pt>
                <c:pt idx="84">
                  <c:v>276</c:v>
                </c:pt>
                <c:pt idx="85">
                  <c:v>154</c:v>
                </c:pt>
                <c:pt idx="86">
                  <c:v>134</c:v>
                </c:pt>
                <c:pt idx="87">
                  <c:v>127</c:v>
                </c:pt>
                <c:pt idx="88">
                  <c:v>99</c:v>
                </c:pt>
                <c:pt idx="89">
                  <c:v>77</c:v>
                </c:pt>
                <c:pt idx="90">
                  <c:v>64</c:v>
                </c:pt>
                <c:pt idx="91">
                  <c:v>58</c:v>
                </c:pt>
                <c:pt idx="92">
                  <c:v>57</c:v>
                </c:pt>
                <c:pt idx="93">
                  <c:v>57</c:v>
                </c:pt>
                <c:pt idx="94">
                  <c:v>56</c:v>
                </c:pt>
                <c:pt idx="95">
                  <c:v>56</c:v>
                </c:pt>
                <c:pt idx="96">
                  <c:v>77</c:v>
                </c:pt>
                <c:pt idx="97">
                  <c:v>81</c:v>
                </c:pt>
                <c:pt idx="98">
                  <c:v>72</c:v>
                </c:pt>
                <c:pt idx="99">
                  <c:v>70</c:v>
                </c:pt>
                <c:pt idx="100">
                  <c:v>71</c:v>
                </c:pt>
                <c:pt idx="101">
                  <c:v>69</c:v>
                </c:pt>
                <c:pt idx="102">
                  <c:v>69</c:v>
                </c:pt>
                <c:pt idx="103">
                  <c:v>69</c:v>
                </c:pt>
                <c:pt idx="104">
                  <c:v>69</c:v>
                </c:pt>
                <c:pt idx="105">
                  <c:v>68</c:v>
                </c:pt>
                <c:pt idx="106">
                  <c:v>66</c:v>
                </c:pt>
                <c:pt idx="107">
                  <c:v>66</c:v>
                </c:pt>
                <c:pt idx="108">
                  <c:v>68</c:v>
                </c:pt>
                <c:pt idx="109">
                  <c:v>67</c:v>
                </c:pt>
                <c:pt idx="110">
                  <c:v>67</c:v>
                </c:pt>
                <c:pt idx="111">
                  <c:v>67</c:v>
                </c:pt>
                <c:pt idx="112">
                  <c:v>64</c:v>
                </c:pt>
                <c:pt idx="113">
                  <c:v>63</c:v>
                </c:pt>
                <c:pt idx="114">
                  <c:v>64</c:v>
                </c:pt>
                <c:pt idx="115">
                  <c:v>64</c:v>
                </c:pt>
                <c:pt idx="116">
                  <c:v>64</c:v>
                </c:pt>
                <c:pt idx="117">
                  <c:v>65</c:v>
                </c:pt>
                <c:pt idx="118">
                  <c:v>65</c:v>
                </c:pt>
                <c:pt idx="119">
                  <c:v>66</c:v>
                </c:pt>
                <c:pt idx="120">
                  <c:v>66</c:v>
                </c:pt>
                <c:pt idx="121">
                  <c:v>66</c:v>
                </c:pt>
                <c:pt idx="122">
                  <c:v>70</c:v>
                </c:pt>
                <c:pt idx="123">
                  <c:v>74</c:v>
                </c:pt>
                <c:pt idx="124">
                  <c:v>52</c:v>
                </c:pt>
                <c:pt idx="125">
                  <c:v>43</c:v>
                </c:pt>
                <c:pt idx="126">
                  <c:v>43</c:v>
                </c:pt>
                <c:pt idx="127">
                  <c:v>44</c:v>
                </c:pt>
                <c:pt idx="128">
                  <c:v>46</c:v>
                </c:pt>
                <c:pt idx="129">
                  <c:v>49</c:v>
                </c:pt>
                <c:pt idx="130">
                  <c:v>49</c:v>
                </c:pt>
                <c:pt idx="131">
                  <c:v>49</c:v>
                </c:pt>
                <c:pt idx="132">
                  <c:v>49</c:v>
                </c:pt>
                <c:pt idx="133">
                  <c:v>49</c:v>
                </c:pt>
                <c:pt idx="134">
                  <c:v>49</c:v>
                </c:pt>
                <c:pt idx="135">
                  <c:v>48</c:v>
                </c:pt>
                <c:pt idx="136">
                  <c:v>43</c:v>
                </c:pt>
                <c:pt idx="137">
                  <c:v>43</c:v>
                </c:pt>
                <c:pt idx="138">
                  <c:v>44</c:v>
                </c:pt>
                <c:pt idx="139">
                  <c:v>44</c:v>
                </c:pt>
                <c:pt idx="140">
                  <c:v>44</c:v>
                </c:pt>
                <c:pt idx="141">
                  <c:v>44</c:v>
                </c:pt>
                <c:pt idx="142">
                  <c:v>44</c:v>
                </c:pt>
                <c:pt idx="143">
                  <c:v>54</c:v>
                </c:pt>
                <c:pt idx="144">
                  <c:v>148</c:v>
                </c:pt>
                <c:pt idx="145">
                  <c:v>194</c:v>
                </c:pt>
                <c:pt idx="146">
                  <c:v>209</c:v>
                </c:pt>
                <c:pt idx="147">
                  <c:v>215</c:v>
                </c:pt>
                <c:pt idx="148">
                  <c:v>220</c:v>
                </c:pt>
                <c:pt idx="149">
                  <c:v>227</c:v>
                </c:pt>
                <c:pt idx="150">
                  <c:v>232</c:v>
                </c:pt>
                <c:pt idx="151">
                  <c:v>225</c:v>
                </c:pt>
                <c:pt idx="152">
                  <c:v>225</c:v>
                </c:pt>
                <c:pt idx="153">
                  <c:v>307</c:v>
                </c:pt>
                <c:pt idx="154">
                  <c:v>423</c:v>
                </c:pt>
                <c:pt idx="155">
                  <c:v>481</c:v>
                </c:pt>
                <c:pt idx="156">
                  <c:v>498</c:v>
                </c:pt>
                <c:pt idx="157">
                  <c:v>1198</c:v>
                </c:pt>
                <c:pt idx="158">
                  <c:v>1333</c:v>
                </c:pt>
                <c:pt idx="159">
                  <c:v>1378</c:v>
                </c:pt>
                <c:pt idx="160">
                  <c:v>1398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520-40D9-B34F-EDB96168DD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3927168"/>
        <c:axId val="143917056"/>
      </c:lineChart>
      <c:dateAx>
        <c:axId val="143927168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917056"/>
        <c:crosses val="autoZero"/>
        <c:auto val="1"/>
        <c:lblOffset val="100"/>
        <c:baseTimeUnit val="days"/>
      </c:dateAx>
      <c:valAx>
        <c:axId val="143917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927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GB"/>
              <a:t>The Number of Views of the EUROlinkCAT Facebook Content from 1st Jan 2018 to 11th June 2018</a:t>
            </a:r>
          </a:p>
        </c:rich>
      </c:tx>
      <c:layout>
        <c:manualLayout>
          <c:xMode val="edge"/>
          <c:yMode val="edge"/>
          <c:x val="0.10964691046658258"/>
          <c:y val="5.5944009337623307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1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'Key Metrics'!$A$3:$P$163</c:f>
              <c:numCache>
                <c:formatCode>m/d/yy</c:formatCode>
                <c:ptCount val="322"/>
                <c:pt idx="0">
                  <c:v>43101</c:v>
                </c:pt>
                <c:pt idx="1">
                  <c:v>43102</c:v>
                </c:pt>
                <c:pt idx="2">
                  <c:v>43103</c:v>
                </c:pt>
                <c:pt idx="3">
                  <c:v>43104</c:v>
                </c:pt>
                <c:pt idx="4">
                  <c:v>43105</c:v>
                </c:pt>
                <c:pt idx="5">
                  <c:v>43106</c:v>
                </c:pt>
                <c:pt idx="6">
                  <c:v>43107</c:v>
                </c:pt>
                <c:pt idx="7">
                  <c:v>43108</c:v>
                </c:pt>
                <c:pt idx="8">
                  <c:v>43109</c:v>
                </c:pt>
                <c:pt idx="9">
                  <c:v>43110</c:v>
                </c:pt>
                <c:pt idx="10">
                  <c:v>43111</c:v>
                </c:pt>
                <c:pt idx="11">
                  <c:v>43112</c:v>
                </c:pt>
                <c:pt idx="12">
                  <c:v>43113</c:v>
                </c:pt>
                <c:pt idx="13">
                  <c:v>43114</c:v>
                </c:pt>
                <c:pt idx="14">
                  <c:v>43115</c:v>
                </c:pt>
                <c:pt idx="15">
                  <c:v>43116</c:v>
                </c:pt>
                <c:pt idx="16">
                  <c:v>43117</c:v>
                </c:pt>
                <c:pt idx="17">
                  <c:v>43118</c:v>
                </c:pt>
                <c:pt idx="18">
                  <c:v>43119</c:v>
                </c:pt>
                <c:pt idx="19">
                  <c:v>43120</c:v>
                </c:pt>
                <c:pt idx="20">
                  <c:v>43121</c:v>
                </c:pt>
                <c:pt idx="21">
                  <c:v>43122</c:v>
                </c:pt>
                <c:pt idx="22">
                  <c:v>43123</c:v>
                </c:pt>
                <c:pt idx="23">
                  <c:v>43124</c:v>
                </c:pt>
                <c:pt idx="24">
                  <c:v>43125</c:v>
                </c:pt>
                <c:pt idx="25">
                  <c:v>43126</c:v>
                </c:pt>
                <c:pt idx="26">
                  <c:v>43127</c:v>
                </c:pt>
                <c:pt idx="27">
                  <c:v>43128</c:v>
                </c:pt>
                <c:pt idx="28">
                  <c:v>43129</c:v>
                </c:pt>
                <c:pt idx="29">
                  <c:v>43130</c:v>
                </c:pt>
                <c:pt idx="30">
                  <c:v>43131</c:v>
                </c:pt>
                <c:pt idx="31">
                  <c:v>43132</c:v>
                </c:pt>
                <c:pt idx="32">
                  <c:v>43133</c:v>
                </c:pt>
                <c:pt idx="33">
                  <c:v>43134</c:v>
                </c:pt>
                <c:pt idx="34">
                  <c:v>43135</c:v>
                </c:pt>
                <c:pt idx="35">
                  <c:v>43136</c:v>
                </c:pt>
                <c:pt idx="36">
                  <c:v>43137</c:v>
                </c:pt>
                <c:pt idx="37">
                  <c:v>43138</c:v>
                </c:pt>
                <c:pt idx="38">
                  <c:v>43139</c:v>
                </c:pt>
                <c:pt idx="39">
                  <c:v>43140</c:v>
                </c:pt>
                <c:pt idx="40">
                  <c:v>43141</c:v>
                </c:pt>
                <c:pt idx="41">
                  <c:v>43142</c:v>
                </c:pt>
                <c:pt idx="42">
                  <c:v>43143</c:v>
                </c:pt>
                <c:pt idx="43">
                  <c:v>43144</c:v>
                </c:pt>
                <c:pt idx="44">
                  <c:v>43145</c:v>
                </c:pt>
                <c:pt idx="45">
                  <c:v>43146</c:v>
                </c:pt>
                <c:pt idx="46">
                  <c:v>43147</c:v>
                </c:pt>
                <c:pt idx="47">
                  <c:v>43148</c:v>
                </c:pt>
                <c:pt idx="48">
                  <c:v>43149</c:v>
                </c:pt>
                <c:pt idx="49">
                  <c:v>43150</c:v>
                </c:pt>
                <c:pt idx="50">
                  <c:v>43151</c:v>
                </c:pt>
                <c:pt idx="51">
                  <c:v>43152</c:v>
                </c:pt>
                <c:pt idx="52">
                  <c:v>43153</c:v>
                </c:pt>
                <c:pt idx="53">
                  <c:v>43154</c:v>
                </c:pt>
                <c:pt idx="54">
                  <c:v>43155</c:v>
                </c:pt>
                <c:pt idx="55">
                  <c:v>43156</c:v>
                </c:pt>
                <c:pt idx="56">
                  <c:v>43157</c:v>
                </c:pt>
                <c:pt idx="57">
                  <c:v>43158</c:v>
                </c:pt>
                <c:pt idx="58">
                  <c:v>43159</c:v>
                </c:pt>
                <c:pt idx="59">
                  <c:v>43160</c:v>
                </c:pt>
                <c:pt idx="60">
                  <c:v>43161</c:v>
                </c:pt>
                <c:pt idx="61">
                  <c:v>43162</c:v>
                </c:pt>
                <c:pt idx="62">
                  <c:v>43163</c:v>
                </c:pt>
                <c:pt idx="63">
                  <c:v>43164</c:v>
                </c:pt>
                <c:pt idx="64">
                  <c:v>43165</c:v>
                </c:pt>
                <c:pt idx="65">
                  <c:v>43166</c:v>
                </c:pt>
                <c:pt idx="66">
                  <c:v>43167</c:v>
                </c:pt>
                <c:pt idx="67">
                  <c:v>43168</c:v>
                </c:pt>
                <c:pt idx="68">
                  <c:v>43169</c:v>
                </c:pt>
                <c:pt idx="69">
                  <c:v>43170</c:v>
                </c:pt>
                <c:pt idx="70">
                  <c:v>43171</c:v>
                </c:pt>
                <c:pt idx="71">
                  <c:v>43172</c:v>
                </c:pt>
                <c:pt idx="72">
                  <c:v>43173</c:v>
                </c:pt>
                <c:pt idx="73">
                  <c:v>43174</c:v>
                </c:pt>
                <c:pt idx="74">
                  <c:v>43175</c:v>
                </c:pt>
                <c:pt idx="75">
                  <c:v>43176</c:v>
                </c:pt>
                <c:pt idx="76">
                  <c:v>43177</c:v>
                </c:pt>
                <c:pt idx="77">
                  <c:v>43178</c:v>
                </c:pt>
                <c:pt idx="78">
                  <c:v>43179</c:v>
                </c:pt>
                <c:pt idx="79">
                  <c:v>43180</c:v>
                </c:pt>
                <c:pt idx="80">
                  <c:v>43181</c:v>
                </c:pt>
                <c:pt idx="81">
                  <c:v>43182</c:v>
                </c:pt>
                <c:pt idx="82">
                  <c:v>43183</c:v>
                </c:pt>
                <c:pt idx="83">
                  <c:v>43184</c:v>
                </c:pt>
                <c:pt idx="84">
                  <c:v>43185</c:v>
                </c:pt>
                <c:pt idx="85">
                  <c:v>43186</c:v>
                </c:pt>
                <c:pt idx="86">
                  <c:v>43187</c:v>
                </c:pt>
                <c:pt idx="87">
                  <c:v>43188</c:v>
                </c:pt>
                <c:pt idx="88">
                  <c:v>43189</c:v>
                </c:pt>
                <c:pt idx="89">
                  <c:v>43190</c:v>
                </c:pt>
                <c:pt idx="90">
                  <c:v>43191</c:v>
                </c:pt>
                <c:pt idx="91">
                  <c:v>43192</c:v>
                </c:pt>
                <c:pt idx="92">
                  <c:v>43193</c:v>
                </c:pt>
                <c:pt idx="93">
                  <c:v>43194</c:v>
                </c:pt>
                <c:pt idx="94">
                  <c:v>43195</c:v>
                </c:pt>
                <c:pt idx="95">
                  <c:v>43196</c:v>
                </c:pt>
                <c:pt idx="96">
                  <c:v>43197</c:v>
                </c:pt>
                <c:pt idx="97">
                  <c:v>43198</c:v>
                </c:pt>
                <c:pt idx="98">
                  <c:v>43199</c:v>
                </c:pt>
                <c:pt idx="99">
                  <c:v>43200</c:v>
                </c:pt>
                <c:pt idx="100">
                  <c:v>43201</c:v>
                </c:pt>
                <c:pt idx="101">
                  <c:v>43202</c:v>
                </c:pt>
                <c:pt idx="102">
                  <c:v>43203</c:v>
                </c:pt>
                <c:pt idx="103">
                  <c:v>43204</c:v>
                </c:pt>
                <c:pt idx="104">
                  <c:v>43205</c:v>
                </c:pt>
                <c:pt idx="105">
                  <c:v>43206</c:v>
                </c:pt>
                <c:pt idx="106">
                  <c:v>43207</c:v>
                </c:pt>
                <c:pt idx="107">
                  <c:v>43208</c:v>
                </c:pt>
                <c:pt idx="108">
                  <c:v>43209</c:v>
                </c:pt>
                <c:pt idx="109">
                  <c:v>43210</c:v>
                </c:pt>
                <c:pt idx="110">
                  <c:v>43211</c:v>
                </c:pt>
                <c:pt idx="111">
                  <c:v>43212</c:v>
                </c:pt>
                <c:pt idx="112">
                  <c:v>43213</c:v>
                </c:pt>
                <c:pt idx="113">
                  <c:v>43214</c:v>
                </c:pt>
                <c:pt idx="114">
                  <c:v>43215</c:v>
                </c:pt>
                <c:pt idx="115">
                  <c:v>43216</c:v>
                </c:pt>
                <c:pt idx="116">
                  <c:v>43217</c:v>
                </c:pt>
                <c:pt idx="117">
                  <c:v>43218</c:v>
                </c:pt>
                <c:pt idx="118">
                  <c:v>43219</c:v>
                </c:pt>
                <c:pt idx="119">
                  <c:v>43220</c:v>
                </c:pt>
                <c:pt idx="120">
                  <c:v>43221</c:v>
                </c:pt>
                <c:pt idx="121">
                  <c:v>43222</c:v>
                </c:pt>
                <c:pt idx="122">
                  <c:v>43223</c:v>
                </c:pt>
                <c:pt idx="123">
                  <c:v>43224</c:v>
                </c:pt>
                <c:pt idx="124">
                  <c:v>43225</c:v>
                </c:pt>
                <c:pt idx="125">
                  <c:v>43226</c:v>
                </c:pt>
                <c:pt idx="126">
                  <c:v>43227</c:v>
                </c:pt>
                <c:pt idx="127">
                  <c:v>43228</c:v>
                </c:pt>
                <c:pt idx="128">
                  <c:v>43229</c:v>
                </c:pt>
                <c:pt idx="129">
                  <c:v>43230</c:v>
                </c:pt>
                <c:pt idx="130">
                  <c:v>43231</c:v>
                </c:pt>
                <c:pt idx="131">
                  <c:v>43232</c:v>
                </c:pt>
                <c:pt idx="132">
                  <c:v>43233</c:v>
                </c:pt>
                <c:pt idx="133">
                  <c:v>43234</c:v>
                </c:pt>
                <c:pt idx="134">
                  <c:v>43235</c:v>
                </c:pt>
                <c:pt idx="135">
                  <c:v>43236</c:v>
                </c:pt>
                <c:pt idx="136">
                  <c:v>43237</c:v>
                </c:pt>
                <c:pt idx="137">
                  <c:v>43238</c:v>
                </c:pt>
                <c:pt idx="138">
                  <c:v>43239</c:v>
                </c:pt>
                <c:pt idx="139">
                  <c:v>43240</c:v>
                </c:pt>
                <c:pt idx="140">
                  <c:v>43241</c:v>
                </c:pt>
                <c:pt idx="141">
                  <c:v>43242</c:v>
                </c:pt>
                <c:pt idx="142">
                  <c:v>43243</c:v>
                </c:pt>
                <c:pt idx="143">
                  <c:v>43244</c:v>
                </c:pt>
                <c:pt idx="144">
                  <c:v>43245</c:v>
                </c:pt>
                <c:pt idx="145">
                  <c:v>43246</c:v>
                </c:pt>
                <c:pt idx="146">
                  <c:v>43247</c:v>
                </c:pt>
                <c:pt idx="147">
                  <c:v>43248</c:v>
                </c:pt>
                <c:pt idx="148">
                  <c:v>43249</c:v>
                </c:pt>
                <c:pt idx="149">
                  <c:v>43250</c:v>
                </c:pt>
                <c:pt idx="150">
                  <c:v>43251</c:v>
                </c:pt>
                <c:pt idx="151">
                  <c:v>43252</c:v>
                </c:pt>
                <c:pt idx="152">
                  <c:v>43253</c:v>
                </c:pt>
                <c:pt idx="153">
                  <c:v>43254</c:v>
                </c:pt>
                <c:pt idx="154">
                  <c:v>43255</c:v>
                </c:pt>
                <c:pt idx="155">
                  <c:v>43256</c:v>
                </c:pt>
                <c:pt idx="156">
                  <c:v>43257</c:v>
                </c:pt>
                <c:pt idx="157">
                  <c:v>43258</c:v>
                </c:pt>
                <c:pt idx="158">
                  <c:v>43259</c:v>
                </c:pt>
                <c:pt idx="159">
                  <c:v>43260</c:v>
                </c:pt>
                <c:pt idx="160">
                  <c:v>43261</c:v>
                </c:pt>
                <c:pt idx="161" formatCode="0">
                  <c:v>17</c:v>
                </c:pt>
                <c:pt idx="162" formatCode="0">
                  <c:v>17</c:v>
                </c:pt>
                <c:pt idx="163" formatCode="0">
                  <c:v>17</c:v>
                </c:pt>
                <c:pt idx="164" formatCode="0">
                  <c:v>18</c:v>
                </c:pt>
                <c:pt idx="165" formatCode="0">
                  <c:v>18</c:v>
                </c:pt>
                <c:pt idx="166" formatCode="0">
                  <c:v>18</c:v>
                </c:pt>
                <c:pt idx="167" formatCode="0">
                  <c:v>18</c:v>
                </c:pt>
                <c:pt idx="168" formatCode="0">
                  <c:v>18</c:v>
                </c:pt>
                <c:pt idx="169" formatCode="0">
                  <c:v>18</c:v>
                </c:pt>
                <c:pt idx="170" formatCode="0">
                  <c:v>17</c:v>
                </c:pt>
                <c:pt idx="171" formatCode="0">
                  <c:v>17</c:v>
                </c:pt>
                <c:pt idx="172" formatCode="0">
                  <c:v>16</c:v>
                </c:pt>
                <c:pt idx="173" formatCode="0">
                  <c:v>16</c:v>
                </c:pt>
                <c:pt idx="174" formatCode="0">
                  <c:v>16</c:v>
                </c:pt>
                <c:pt idx="175" formatCode="0">
                  <c:v>16</c:v>
                </c:pt>
                <c:pt idx="176" formatCode="0">
                  <c:v>16</c:v>
                </c:pt>
                <c:pt idx="177" formatCode="0">
                  <c:v>15</c:v>
                </c:pt>
                <c:pt idx="178" formatCode="0">
                  <c:v>15</c:v>
                </c:pt>
                <c:pt idx="179" formatCode="0">
                  <c:v>15</c:v>
                </c:pt>
                <c:pt idx="180" formatCode="0">
                  <c:v>15</c:v>
                </c:pt>
                <c:pt idx="181" formatCode="0">
                  <c:v>14</c:v>
                </c:pt>
                <c:pt idx="182" formatCode="0">
                  <c:v>11</c:v>
                </c:pt>
                <c:pt idx="183" formatCode="0">
                  <c:v>10</c:v>
                </c:pt>
                <c:pt idx="184" formatCode="0">
                  <c:v>8</c:v>
                </c:pt>
                <c:pt idx="185" formatCode="0">
                  <c:v>3</c:v>
                </c:pt>
                <c:pt idx="186" formatCode="0">
                  <c:v>3</c:v>
                </c:pt>
                <c:pt idx="187" formatCode="0">
                  <c:v>3</c:v>
                </c:pt>
                <c:pt idx="188" formatCode="0">
                  <c:v>3</c:v>
                </c:pt>
                <c:pt idx="189" formatCode="0">
                  <c:v>5</c:v>
                </c:pt>
                <c:pt idx="190" formatCode="0">
                  <c:v>5</c:v>
                </c:pt>
                <c:pt idx="191" formatCode="0">
                  <c:v>7</c:v>
                </c:pt>
                <c:pt idx="192" formatCode="0">
                  <c:v>7</c:v>
                </c:pt>
                <c:pt idx="193" formatCode="0">
                  <c:v>7</c:v>
                </c:pt>
                <c:pt idx="194" formatCode="0">
                  <c:v>7</c:v>
                </c:pt>
                <c:pt idx="195" formatCode="0">
                  <c:v>7</c:v>
                </c:pt>
                <c:pt idx="196" formatCode="0">
                  <c:v>7</c:v>
                </c:pt>
                <c:pt idx="197" formatCode="0">
                  <c:v>8</c:v>
                </c:pt>
                <c:pt idx="198" formatCode="0">
                  <c:v>8</c:v>
                </c:pt>
                <c:pt idx="199" formatCode="0">
                  <c:v>8</c:v>
                </c:pt>
                <c:pt idx="200" formatCode="0">
                  <c:v>9</c:v>
                </c:pt>
                <c:pt idx="201" formatCode="0">
                  <c:v>10</c:v>
                </c:pt>
                <c:pt idx="202" formatCode="0">
                  <c:v>10</c:v>
                </c:pt>
                <c:pt idx="203" formatCode="0">
                  <c:v>14</c:v>
                </c:pt>
                <c:pt idx="204" formatCode="0">
                  <c:v>14</c:v>
                </c:pt>
                <c:pt idx="205" formatCode="0">
                  <c:v>14</c:v>
                </c:pt>
                <c:pt idx="206" formatCode="0">
                  <c:v>14</c:v>
                </c:pt>
                <c:pt idx="207" formatCode="0">
                  <c:v>15</c:v>
                </c:pt>
                <c:pt idx="208" formatCode="0">
                  <c:v>15</c:v>
                </c:pt>
                <c:pt idx="209" formatCode="0">
                  <c:v>15</c:v>
                </c:pt>
                <c:pt idx="210" formatCode="0">
                  <c:v>15</c:v>
                </c:pt>
                <c:pt idx="211" formatCode="0">
                  <c:v>15</c:v>
                </c:pt>
                <c:pt idx="212" formatCode="0">
                  <c:v>16</c:v>
                </c:pt>
                <c:pt idx="213" formatCode="0">
                  <c:v>16</c:v>
                </c:pt>
                <c:pt idx="214" formatCode="0">
                  <c:v>16</c:v>
                </c:pt>
                <c:pt idx="215" formatCode="0">
                  <c:v>16</c:v>
                </c:pt>
                <c:pt idx="216" formatCode="0">
                  <c:v>16</c:v>
                </c:pt>
                <c:pt idx="217" formatCode="0">
                  <c:v>15</c:v>
                </c:pt>
                <c:pt idx="218" formatCode="0">
                  <c:v>150</c:v>
                </c:pt>
                <c:pt idx="219" formatCode="0">
                  <c:v>167</c:v>
                </c:pt>
                <c:pt idx="220" formatCode="0">
                  <c:v>173</c:v>
                </c:pt>
                <c:pt idx="221" formatCode="0">
                  <c:v>204</c:v>
                </c:pt>
                <c:pt idx="222" formatCode="0">
                  <c:v>228</c:v>
                </c:pt>
                <c:pt idx="223" formatCode="0">
                  <c:v>242</c:v>
                </c:pt>
                <c:pt idx="224" formatCode="0">
                  <c:v>248</c:v>
                </c:pt>
                <c:pt idx="225" formatCode="0">
                  <c:v>252</c:v>
                </c:pt>
                <c:pt idx="226" formatCode="0">
                  <c:v>252</c:v>
                </c:pt>
                <c:pt idx="227" formatCode="0">
                  <c:v>252</c:v>
                </c:pt>
                <c:pt idx="228" formatCode="0">
                  <c:v>253</c:v>
                </c:pt>
                <c:pt idx="229" formatCode="0">
                  <c:v>253</c:v>
                </c:pt>
                <c:pt idx="230" formatCode="0">
                  <c:v>253</c:v>
                </c:pt>
                <c:pt idx="231" formatCode="0">
                  <c:v>263</c:v>
                </c:pt>
                <c:pt idx="232" formatCode="0">
                  <c:v>267</c:v>
                </c:pt>
                <c:pt idx="233" formatCode="0">
                  <c:v>268</c:v>
                </c:pt>
                <c:pt idx="234" formatCode="0">
                  <c:v>270</c:v>
                </c:pt>
                <c:pt idx="235" formatCode="0">
                  <c:v>271</c:v>
                </c:pt>
                <c:pt idx="236" formatCode="0">
                  <c:v>271</c:v>
                </c:pt>
                <c:pt idx="237" formatCode="0">
                  <c:v>271</c:v>
                </c:pt>
                <c:pt idx="238" formatCode="0">
                  <c:v>272</c:v>
                </c:pt>
                <c:pt idx="239" formatCode="0">
                  <c:v>272</c:v>
                </c:pt>
                <c:pt idx="240" formatCode="0">
                  <c:v>273</c:v>
                </c:pt>
                <c:pt idx="241" formatCode="0">
                  <c:v>273</c:v>
                </c:pt>
                <c:pt idx="242" formatCode="0">
                  <c:v>275</c:v>
                </c:pt>
                <c:pt idx="243" formatCode="0">
                  <c:v>275</c:v>
                </c:pt>
                <c:pt idx="244" formatCode="0">
                  <c:v>275</c:v>
                </c:pt>
                <c:pt idx="245" formatCode="0">
                  <c:v>276</c:v>
                </c:pt>
                <c:pt idx="246" formatCode="0">
                  <c:v>154</c:v>
                </c:pt>
                <c:pt idx="247" formatCode="0">
                  <c:v>134</c:v>
                </c:pt>
                <c:pt idx="248" formatCode="0">
                  <c:v>127</c:v>
                </c:pt>
                <c:pt idx="249" formatCode="0">
                  <c:v>99</c:v>
                </c:pt>
                <c:pt idx="250" formatCode="0">
                  <c:v>77</c:v>
                </c:pt>
                <c:pt idx="251" formatCode="0">
                  <c:v>64</c:v>
                </c:pt>
                <c:pt idx="252" formatCode="0">
                  <c:v>58</c:v>
                </c:pt>
                <c:pt idx="253" formatCode="0">
                  <c:v>57</c:v>
                </c:pt>
                <c:pt idx="254" formatCode="0">
                  <c:v>57</c:v>
                </c:pt>
                <c:pt idx="255" formatCode="0">
                  <c:v>56</c:v>
                </c:pt>
                <c:pt idx="256" formatCode="0">
                  <c:v>56</c:v>
                </c:pt>
                <c:pt idx="257" formatCode="0">
                  <c:v>77</c:v>
                </c:pt>
                <c:pt idx="258" formatCode="0">
                  <c:v>81</c:v>
                </c:pt>
                <c:pt idx="259" formatCode="0">
                  <c:v>72</c:v>
                </c:pt>
                <c:pt idx="260" formatCode="0">
                  <c:v>70</c:v>
                </c:pt>
                <c:pt idx="261" formatCode="0">
                  <c:v>71</c:v>
                </c:pt>
                <c:pt idx="262" formatCode="0">
                  <c:v>69</c:v>
                </c:pt>
                <c:pt idx="263" formatCode="0">
                  <c:v>69</c:v>
                </c:pt>
                <c:pt idx="264" formatCode="0">
                  <c:v>69</c:v>
                </c:pt>
                <c:pt idx="265" formatCode="0">
                  <c:v>69</c:v>
                </c:pt>
                <c:pt idx="266" formatCode="0">
                  <c:v>68</c:v>
                </c:pt>
                <c:pt idx="267" formatCode="0">
                  <c:v>66</c:v>
                </c:pt>
                <c:pt idx="268" formatCode="0">
                  <c:v>66</c:v>
                </c:pt>
                <c:pt idx="269" formatCode="0">
                  <c:v>68</c:v>
                </c:pt>
                <c:pt idx="270" formatCode="0">
                  <c:v>67</c:v>
                </c:pt>
                <c:pt idx="271" formatCode="0">
                  <c:v>67</c:v>
                </c:pt>
                <c:pt idx="272" formatCode="0">
                  <c:v>67</c:v>
                </c:pt>
                <c:pt idx="273" formatCode="0">
                  <c:v>64</c:v>
                </c:pt>
                <c:pt idx="274" formatCode="0">
                  <c:v>63</c:v>
                </c:pt>
                <c:pt idx="275" formatCode="0">
                  <c:v>64</c:v>
                </c:pt>
                <c:pt idx="276" formatCode="0">
                  <c:v>64</c:v>
                </c:pt>
                <c:pt idx="277" formatCode="0">
                  <c:v>64</c:v>
                </c:pt>
                <c:pt idx="278" formatCode="0">
                  <c:v>65</c:v>
                </c:pt>
                <c:pt idx="279" formatCode="0">
                  <c:v>65</c:v>
                </c:pt>
                <c:pt idx="280" formatCode="0">
                  <c:v>66</c:v>
                </c:pt>
                <c:pt idx="281" formatCode="0">
                  <c:v>66</c:v>
                </c:pt>
                <c:pt idx="282" formatCode="0">
                  <c:v>66</c:v>
                </c:pt>
                <c:pt idx="283" formatCode="0">
                  <c:v>70</c:v>
                </c:pt>
                <c:pt idx="284" formatCode="0">
                  <c:v>74</c:v>
                </c:pt>
                <c:pt idx="285" formatCode="0">
                  <c:v>52</c:v>
                </c:pt>
                <c:pt idx="286" formatCode="0">
                  <c:v>43</c:v>
                </c:pt>
                <c:pt idx="287" formatCode="0">
                  <c:v>43</c:v>
                </c:pt>
                <c:pt idx="288" formatCode="0">
                  <c:v>44</c:v>
                </c:pt>
                <c:pt idx="289" formatCode="0">
                  <c:v>46</c:v>
                </c:pt>
                <c:pt idx="290" formatCode="0">
                  <c:v>49</c:v>
                </c:pt>
                <c:pt idx="291" formatCode="0">
                  <c:v>49</c:v>
                </c:pt>
                <c:pt idx="292" formatCode="0">
                  <c:v>49</c:v>
                </c:pt>
                <c:pt idx="293" formatCode="0">
                  <c:v>49</c:v>
                </c:pt>
                <c:pt idx="294" formatCode="0">
                  <c:v>49</c:v>
                </c:pt>
                <c:pt idx="295" formatCode="0">
                  <c:v>49</c:v>
                </c:pt>
                <c:pt idx="296" formatCode="0">
                  <c:v>48</c:v>
                </c:pt>
                <c:pt idx="297" formatCode="0">
                  <c:v>43</c:v>
                </c:pt>
                <c:pt idx="298" formatCode="0">
                  <c:v>43</c:v>
                </c:pt>
                <c:pt idx="299" formatCode="0">
                  <c:v>44</c:v>
                </c:pt>
                <c:pt idx="300" formatCode="0">
                  <c:v>44</c:v>
                </c:pt>
                <c:pt idx="301" formatCode="0">
                  <c:v>44</c:v>
                </c:pt>
                <c:pt idx="302" formatCode="0">
                  <c:v>44</c:v>
                </c:pt>
                <c:pt idx="303" formatCode="0">
                  <c:v>44</c:v>
                </c:pt>
                <c:pt idx="304" formatCode="0">
                  <c:v>54</c:v>
                </c:pt>
                <c:pt idx="305" formatCode="0">
                  <c:v>148</c:v>
                </c:pt>
                <c:pt idx="306" formatCode="0">
                  <c:v>194</c:v>
                </c:pt>
                <c:pt idx="307" formatCode="0">
                  <c:v>209</c:v>
                </c:pt>
                <c:pt idx="308" formatCode="0">
                  <c:v>215</c:v>
                </c:pt>
                <c:pt idx="309" formatCode="0">
                  <c:v>220</c:v>
                </c:pt>
                <c:pt idx="310" formatCode="0">
                  <c:v>227</c:v>
                </c:pt>
                <c:pt idx="311" formatCode="0">
                  <c:v>232</c:v>
                </c:pt>
                <c:pt idx="312" formatCode="0">
                  <c:v>225</c:v>
                </c:pt>
                <c:pt idx="313" formatCode="0">
                  <c:v>225</c:v>
                </c:pt>
                <c:pt idx="314" formatCode="0">
                  <c:v>307</c:v>
                </c:pt>
                <c:pt idx="315" formatCode="0">
                  <c:v>423</c:v>
                </c:pt>
                <c:pt idx="316" formatCode="0">
                  <c:v>481</c:v>
                </c:pt>
                <c:pt idx="317" formatCode="0">
                  <c:v>498</c:v>
                </c:pt>
                <c:pt idx="318" formatCode="0">
                  <c:v>1198</c:v>
                </c:pt>
                <c:pt idx="319" formatCode="0">
                  <c:v>1333</c:v>
                </c:pt>
                <c:pt idx="320" formatCode="0">
                  <c:v>1378</c:v>
                </c:pt>
                <c:pt idx="321" formatCode="0">
                  <c:v>1398</c:v>
                </c:pt>
              </c:numCache>
            </c:numRef>
          </c:cat>
          <c:val>
            <c:numRef>
              <c:f>'Key Metrics'!$Q$3:$Q$163</c:f>
            </c:numRef>
          </c:val>
          <c:smooth val="0"/>
          <c:extLst>
            <c:ext xmlns:c16="http://schemas.microsoft.com/office/drawing/2014/chart" uri="{C3380CC4-5D6E-409C-BE32-E72D297353CC}">
              <c16:uniqueId val="{00000000-B399-4238-A50C-6906DB2DF1E3}"/>
            </c:ext>
          </c:extLst>
        </c:ser>
        <c:ser>
          <c:idx val="1"/>
          <c:order val="1"/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'Key Metrics'!$A$3:$P$163</c:f>
              <c:numCache>
                <c:formatCode>m/d/yy</c:formatCode>
                <c:ptCount val="322"/>
                <c:pt idx="0">
                  <c:v>43101</c:v>
                </c:pt>
                <c:pt idx="1">
                  <c:v>43102</c:v>
                </c:pt>
                <c:pt idx="2">
                  <c:v>43103</c:v>
                </c:pt>
                <c:pt idx="3">
                  <c:v>43104</c:v>
                </c:pt>
                <c:pt idx="4">
                  <c:v>43105</c:v>
                </c:pt>
                <c:pt idx="5">
                  <c:v>43106</c:v>
                </c:pt>
                <c:pt idx="6">
                  <c:v>43107</c:v>
                </c:pt>
                <c:pt idx="7">
                  <c:v>43108</c:v>
                </c:pt>
                <c:pt idx="8">
                  <c:v>43109</c:v>
                </c:pt>
                <c:pt idx="9">
                  <c:v>43110</c:v>
                </c:pt>
                <c:pt idx="10">
                  <c:v>43111</c:v>
                </c:pt>
                <c:pt idx="11">
                  <c:v>43112</c:v>
                </c:pt>
                <c:pt idx="12">
                  <c:v>43113</c:v>
                </c:pt>
                <c:pt idx="13">
                  <c:v>43114</c:v>
                </c:pt>
                <c:pt idx="14">
                  <c:v>43115</c:v>
                </c:pt>
                <c:pt idx="15">
                  <c:v>43116</c:v>
                </c:pt>
                <c:pt idx="16">
                  <c:v>43117</c:v>
                </c:pt>
                <c:pt idx="17">
                  <c:v>43118</c:v>
                </c:pt>
                <c:pt idx="18">
                  <c:v>43119</c:v>
                </c:pt>
                <c:pt idx="19">
                  <c:v>43120</c:v>
                </c:pt>
                <c:pt idx="20">
                  <c:v>43121</c:v>
                </c:pt>
                <c:pt idx="21">
                  <c:v>43122</c:v>
                </c:pt>
                <c:pt idx="22">
                  <c:v>43123</c:v>
                </c:pt>
                <c:pt idx="23">
                  <c:v>43124</c:v>
                </c:pt>
                <c:pt idx="24">
                  <c:v>43125</c:v>
                </c:pt>
                <c:pt idx="25">
                  <c:v>43126</c:v>
                </c:pt>
                <c:pt idx="26">
                  <c:v>43127</c:v>
                </c:pt>
                <c:pt idx="27">
                  <c:v>43128</c:v>
                </c:pt>
                <c:pt idx="28">
                  <c:v>43129</c:v>
                </c:pt>
                <c:pt idx="29">
                  <c:v>43130</c:v>
                </c:pt>
                <c:pt idx="30">
                  <c:v>43131</c:v>
                </c:pt>
                <c:pt idx="31">
                  <c:v>43132</c:v>
                </c:pt>
                <c:pt idx="32">
                  <c:v>43133</c:v>
                </c:pt>
                <c:pt idx="33">
                  <c:v>43134</c:v>
                </c:pt>
                <c:pt idx="34">
                  <c:v>43135</c:v>
                </c:pt>
                <c:pt idx="35">
                  <c:v>43136</c:v>
                </c:pt>
                <c:pt idx="36">
                  <c:v>43137</c:v>
                </c:pt>
                <c:pt idx="37">
                  <c:v>43138</c:v>
                </c:pt>
                <c:pt idx="38">
                  <c:v>43139</c:v>
                </c:pt>
                <c:pt idx="39">
                  <c:v>43140</c:v>
                </c:pt>
                <c:pt idx="40">
                  <c:v>43141</c:v>
                </c:pt>
                <c:pt idx="41">
                  <c:v>43142</c:v>
                </c:pt>
                <c:pt idx="42">
                  <c:v>43143</c:v>
                </c:pt>
                <c:pt idx="43">
                  <c:v>43144</c:v>
                </c:pt>
                <c:pt idx="44">
                  <c:v>43145</c:v>
                </c:pt>
                <c:pt idx="45">
                  <c:v>43146</c:v>
                </c:pt>
                <c:pt idx="46">
                  <c:v>43147</c:v>
                </c:pt>
                <c:pt idx="47">
                  <c:v>43148</c:v>
                </c:pt>
                <c:pt idx="48">
                  <c:v>43149</c:v>
                </c:pt>
                <c:pt idx="49">
                  <c:v>43150</c:v>
                </c:pt>
                <c:pt idx="50">
                  <c:v>43151</c:v>
                </c:pt>
                <c:pt idx="51">
                  <c:v>43152</c:v>
                </c:pt>
                <c:pt idx="52">
                  <c:v>43153</c:v>
                </c:pt>
                <c:pt idx="53">
                  <c:v>43154</c:v>
                </c:pt>
                <c:pt idx="54">
                  <c:v>43155</c:v>
                </c:pt>
                <c:pt idx="55">
                  <c:v>43156</c:v>
                </c:pt>
                <c:pt idx="56">
                  <c:v>43157</c:v>
                </c:pt>
                <c:pt idx="57">
                  <c:v>43158</c:v>
                </c:pt>
                <c:pt idx="58">
                  <c:v>43159</c:v>
                </c:pt>
                <c:pt idx="59">
                  <c:v>43160</c:v>
                </c:pt>
                <c:pt idx="60">
                  <c:v>43161</c:v>
                </c:pt>
                <c:pt idx="61">
                  <c:v>43162</c:v>
                </c:pt>
                <c:pt idx="62">
                  <c:v>43163</c:v>
                </c:pt>
                <c:pt idx="63">
                  <c:v>43164</c:v>
                </c:pt>
                <c:pt idx="64">
                  <c:v>43165</c:v>
                </c:pt>
                <c:pt idx="65">
                  <c:v>43166</c:v>
                </c:pt>
                <c:pt idx="66">
                  <c:v>43167</c:v>
                </c:pt>
                <c:pt idx="67">
                  <c:v>43168</c:v>
                </c:pt>
                <c:pt idx="68">
                  <c:v>43169</c:v>
                </c:pt>
                <c:pt idx="69">
                  <c:v>43170</c:v>
                </c:pt>
                <c:pt idx="70">
                  <c:v>43171</c:v>
                </c:pt>
                <c:pt idx="71">
                  <c:v>43172</c:v>
                </c:pt>
                <c:pt idx="72">
                  <c:v>43173</c:v>
                </c:pt>
                <c:pt idx="73">
                  <c:v>43174</c:v>
                </c:pt>
                <c:pt idx="74">
                  <c:v>43175</c:v>
                </c:pt>
                <c:pt idx="75">
                  <c:v>43176</c:v>
                </c:pt>
                <c:pt idx="76">
                  <c:v>43177</c:v>
                </c:pt>
                <c:pt idx="77">
                  <c:v>43178</c:v>
                </c:pt>
                <c:pt idx="78">
                  <c:v>43179</c:v>
                </c:pt>
                <c:pt idx="79">
                  <c:v>43180</c:v>
                </c:pt>
                <c:pt idx="80">
                  <c:v>43181</c:v>
                </c:pt>
                <c:pt idx="81">
                  <c:v>43182</c:v>
                </c:pt>
                <c:pt idx="82">
                  <c:v>43183</c:v>
                </c:pt>
                <c:pt idx="83">
                  <c:v>43184</c:v>
                </c:pt>
                <c:pt idx="84">
                  <c:v>43185</c:v>
                </c:pt>
                <c:pt idx="85">
                  <c:v>43186</c:v>
                </c:pt>
                <c:pt idx="86">
                  <c:v>43187</c:v>
                </c:pt>
                <c:pt idx="87">
                  <c:v>43188</c:v>
                </c:pt>
                <c:pt idx="88">
                  <c:v>43189</c:v>
                </c:pt>
                <c:pt idx="89">
                  <c:v>43190</c:v>
                </c:pt>
                <c:pt idx="90">
                  <c:v>43191</c:v>
                </c:pt>
                <c:pt idx="91">
                  <c:v>43192</c:v>
                </c:pt>
                <c:pt idx="92">
                  <c:v>43193</c:v>
                </c:pt>
                <c:pt idx="93">
                  <c:v>43194</c:v>
                </c:pt>
                <c:pt idx="94">
                  <c:v>43195</c:v>
                </c:pt>
                <c:pt idx="95">
                  <c:v>43196</c:v>
                </c:pt>
                <c:pt idx="96">
                  <c:v>43197</c:v>
                </c:pt>
                <c:pt idx="97">
                  <c:v>43198</c:v>
                </c:pt>
                <c:pt idx="98">
                  <c:v>43199</c:v>
                </c:pt>
                <c:pt idx="99">
                  <c:v>43200</c:v>
                </c:pt>
                <c:pt idx="100">
                  <c:v>43201</c:v>
                </c:pt>
                <c:pt idx="101">
                  <c:v>43202</c:v>
                </c:pt>
                <c:pt idx="102">
                  <c:v>43203</c:v>
                </c:pt>
                <c:pt idx="103">
                  <c:v>43204</c:v>
                </c:pt>
                <c:pt idx="104">
                  <c:v>43205</c:v>
                </c:pt>
                <c:pt idx="105">
                  <c:v>43206</c:v>
                </c:pt>
                <c:pt idx="106">
                  <c:v>43207</c:v>
                </c:pt>
                <c:pt idx="107">
                  <c:v>43208</c:v>
                </c:pt>
                <c:pt idx="108">
                  <c:v>43209</c:v>
                </c:pt>
                <c:pt idx="109">
                  <c:v>43210</c:v>
                </c:pt>
                <c:pt idx="110">
                  <c:v>43211</c:v>
                </c:pt>
                <c:pt idx="111">
                  <c:v>43212</c:v>
                </c:pt>
                <c:pt idx="112">
                  <c:v>43213</c:v>
                </c:pt>
                <c:pt idx="113">
                  <c:v>43214</c:v>
                </c:pt>
                <c:pt idx="114">
                  <c:v>43215</c:v>
                </c:pt>
                <c:pt idx="115">
                  <c:v>43216</c:v>
                </c:pt>
                <c:pt idx="116">
                  <c:v>43217</c:v>
                </c:pt>
                <c:pt idx="117">
                  <c:v>43218</c:v>
                </c:pt>
                <c:pt idx="118">
                  <c:v>43219</c:v>
                </c:pt>
                <c:pt idx="119">
                  <c:v>43220</c:v>
                </c:pt>
                <c:pt idx="120">
                  <c:v>43221</c:v>
                </c:pt>
                <c:pt idx="121">
                  <c:v>43222</c:v>
                </c:pt>
                <c:pt idx="122">
                  <c:v>43223</c:v>
                </c:pt>
                <c:pt idx="123">
                  <c:v>43224</c:v>
                </c:pt>
                <c:pt idx="124">
                  <c:v>43225</c:v>
                </c:pt>
                <c:pt idx="125">
                  <c:v>43226</c:v>
                </c:pt>
                <c:pt idx="126">
                  <c:v>43227</c:v>
                </c:pt>
                <c:pt idx="127">
                  <c:v>43228</c:v>
                </c:pt>
                <c:pt idx="128">
                  <c:v>43229</c:v>
                </c:pt>
                <c:pt idx="129">
                  <c:v>43230</c:v>
                </c:pt>
                <c:pt idx="130">
                  <c:v>43231</c:v>
                </c:pt>
                <c:pt idx="131">
                  <c:v>43232</c:v>
                </c:pt>
                <c:pt idx="132">
                  <c:v>43233</c:v>
                </c:pt>
                <c:pt idx="133">
                  <c:v>43234</c:v>
                </c:pt>
                <c:pt idx="134">
                  <c:v>43235</c:v>
                </c:pt>
                <c:pt idx="135">
                  <c:v>43236</c:v>
                </c:pt>
                <c:pt idx="136">
                  <c:v>43237</c:v>
                </c:pt>
                <c:pt idx="137">
                  <c:v>43238</c:v>
                </c:pt>
                <c:pt idx="138">
                  <c:v>43239</c:v>
                </c:pt>
                <c:pt idx="139">
                  <c:v>43240</c:v>
                </c:pt>
                <c:pt idx="140">
                  <c:v>43241</c:v>
                </c:pt>
                <c:pt idx="141">
                  <c:v>43242</c:v>
                </c:pt>
                <c:pt idx="142">
                  <c:v>43243</c:v>
                </c:pt>
                <c:pt idx="143">
                  <c:v>43244</c:v>
                </c:pt>
                <c:pt idx="144">
                  <c:v>43245</c:v>
                </c:pt>
                <c:pt idx="145">
                  <c:v>43246</c:v>
                </c:pt>
                <c:pt idx="146">
                  <c:v>43247</c:v>
                </c:pt>
                <c:pt idx="147">
                  <c:v>43248</c:v>
                </c:pt>
                <c:pt idx="148">
                  <c:v>43249</c:v>
                </c:pt>
                <c:pt idx="149">
                  <c:v>43250</c:v>
                </c:pt>
                <c:pt idx="150">
                  <c:v>43251</c:v>
                </c:pt>
                <c:pt idx="151">
                  <c:v>43252</c:v>
                </c:pt>
                <c:pt idx="152">
                  <c:v>43253</c:v>
                </c:pt>
                <c:pt idx="153">
                  <c:v>43254</c:v>
                </c:pt>
                <c:pt idx="154">
                  <c:v>43255</c:v>
                </c:pt>
                <c:pt idx="155">
                  <c:v>43256</c:v>
                </c:pt>
                <c:pt idx="156">
                  <c:v>43257</c:v>
                </c:pt>
                <c:pt idx="157">
                  <c:v>43258</c:v>
                </c:pt>
                <c:pt idx="158">
                  <c:v>43259</c:v>
                </c:pt>
                <c:pt idx="159">
                  <c:v>43260</c:v>
                </c:pt>
                <c:pt idx="160">
                  <c:v>43261</c:v>
                </c:pt>
                <c:pt idx="161" formatCode="0">
                  <c:v>17</c:v>
                </c:pt>
                <c:pt idx="162" formatCode="0">
                  <c:v>17</c:v>
                </c:pt>
                <c:pt idx="163" formatCode="0">
                  <c:v>17</c:v>
                </c:pt>
                <c:pt idx="164" formatCode="0">
                  <c:v>18</c:v>
                </c:pt>
                <c:pt idx="165" formatCode="0">
                  <c:v>18</c:v>
                </c:pt>
                <c:pt idx="166" formatCode="0">
                  <c:v>18</c:v>
                </c:pt>
                <c:pt idx="167" formatCode="0">
                  <c:v>18</c:v>
                </c:pt>
                <c:pt idx="168" formatCode="0">
                  <c:v>18</c:v>
                </c:pt>
                <c:pt idx="169" formatCode="0">
                  <c:v>18</c:v>
                </c:pt>
                <c:pt idx="170" formatCode="0">
                  <c:v>17</c:v>
                </c:pt>
                <c:pt idx="171" formatCode="0">
                  <c:v>17</c:v>
                </c:pt>
                <c:pt idx="172" formatCode="0">
                  <c:v>16</c:v>
                </c:pt>
                <c:pt idx="173" formatCode="0">
                  <c:v>16</c:v>
                </c:pt>
                <c:pt idx="174" formatCode="0">
                  <c:v>16</c:v>
                </c:pt>
                <c:pt idx="175" formatCode="0">
                  <c:v>16</c:v>
                </c:pt>
                <c:pt idx="176" formatCode="0">
                  <c:v>16</c:v>
                </c:pt>
                <c:pt idx="177" formatCode="0">
                  <c:v>15</c:v>
                </c:pt>
                <c:pt idx="178" formatCode="0">
                  <c:v>15</c:v>
                </c:pt>
                <c:pt idx="179" formatCode="0">
                  <c:v>15</c:v>
                </c:pt>
                <c:pt idx="180" formatCode="0">
                  <c:v>15</c:v>
                </c:pt>
                <c:pt idx="181" formatCode="0">
                  <c:v>14</c:v>
                </c:pt>
                <c:pt idx="182" formatCode="0">
                  <c:v>11</c:v>
                </c:pt>
                <c:pt idx="183" formatCode="0">
                  <c:v>10</c:v>
                </c:pt>
                <c:pt idx="184" formatCode="0">
                  <c:v>8</c:v>
                </c:pt>
                <c:pt idx="185" formatCode="0">
                  <c:v>3</c:v>
                </c:pt>
                <c:pt idx="186" formatCode="0">
                  <c:v>3</c:v>
                </c:pt>
                <c:pt idx="187" formatCode="0">
                  <c:v>3</c:v>
                </c:pt>
                <c:pt idx="188" formatCode="0">
                  <c:v>3</c:v>
                </c:pt>
                <c:pt idx="189" formatCode="0">
                  <c:v>5</c:v>
                </c:pt>
                <c:pt idx="190" formatCode="0">
                  <c:v>5</c:v>
                </c:pt>
                <c:pt idx="191" formatCode="0">
                  <c:v>7</c:v>
                </c:pt>
                <c:pt idx="192" formatCode="0">
                  <c:v>7</c:v>
                </c:pt>
                <c:pt idx="193" formatCode="0">
                  <c:v>7</c:v>
                </c:pt>
                <c:pt idx="194" formatCode="0">
                  <c:v>7</c:v>
                </c:pt>
                <c:pt idx="195" formatCode="0">
                  <c:v>7</c:v>
                </c:pt>
                <c:pt idx="196" formatCode="0">
                  <c:v>7</c:v>
                </c:pt>
                <c:pt idx="197" formatCode="0">
                  <c:v>8</c:v>
                </c:pt>
                <c:pt idx="198" formatCode="0">
                  <c:v>8</c:v>
                </c:pt>
                <c:pt idx="199" formatCode="0">
                  <c:v>8</c:v>
                </c:pt>
                <c:pt idx="200" formatCode="0">
                  <c:v>9</c:v>
                </c:pt>
                <c:pt idx="201" formatCode="0">
                  <c:v>10</c:v>
                </c:pt>
                <c:pt idx="202" formatCode="0">
                  <c:v>10</c:v>
                </c:pt>
                <c:pt idx="203" formatCode="0">
                  <c:v>14</c:v>
                </c:pt>
                <c:pt idx="204" formatCode="0">
                  <c:v>14</c:v>
                </c:pt>
                <c:pt idx="205" formatCode="0">
                  <c:v>14</c:v>
                </c:pt>
                <c:pt idx="206" formatCode="0">
                  <c:v>14</c:v>
                </c:pt>
                <c:pt idx="207" formatCode="0">
                  <c:v>15</c:v>
                </c:pt>
                <c:pt idx="208" formatCode="0">
                  <c:v>15</c:v>
                </c:pt>
                <c:pt idx="209" formatCode="0">
                  <c:v>15</c:v>
                </c:pt>
                <c:pt idx="210" formatCode="0">
                  <c:v>15</c:v>
                </c:pt>
                <c:pt idx="211" formatCode="0">
                  <c:v>15</c:v>
                </c:pt>
                <c:pt idx="212" formatCode="0">
                  <c:v>16</c:v>
                </c:pt>
                <c:pt idx="213" formatCode="0">
                  <c:v>16</c:v>
                </c:pt>
                <c:pt idx="214" formatCode="0">
                  <c:v>16</c:v>
                </c:pt>
                <c:pt idx="215" formatCode="0">
                  <c:v>16</c:v>
                </c:pt>
                <c:pt idx="216" formatCode="0">
                  <c:v>16</c:v>
                </c:pt>
                <c:pt idx="217" formatCode="0">
                  <c:v>15</c:v>
                </c:pt>
                <c:pt idx="218" formatCode="0">
                  <c:v>150</c:v>
                </c:pt>
                <c:pt idx="219" formatCode="0">
                  <c:v>167</c:v>
                </c:pt>
                <c:pt idx="220" formatCode="0">
                  <c:v>173</c:v>
                </c:pt>
                <c:pt idx="221" formatCode="0">
                  <c:v>204</c:v>
                </c:pt>
                <c:pt idx="222" formatCode="0">
                  <c:v>228</c:v>
                </c:pt>
                <c:pt idx="223" formatCode="0">
                  <c:v>242</c:v>
                </c:pt>
                <c:pt idx="224" formatCode="0">
                  <c:v>248</c:v>
                </c:pt>
                <c:pt idx="225" formatCode="0">
                  <c:v>252</c:v>
                </c:pt>
                <c:pt idx="226" formatCode="0">
                  <c:v>252</c:v>
                </c:pt>
                <c:pt idx="227" formatCode="0">
                  <c:v>252</c:v>
                </c:pt>
                <c:pt idx="228" formatCode="0">
                  <c:v>253</c:v>
                </c:pt>
                <c:pt idx="229" formatCode="0">
                  <c:v>253</c:v>
                </c:pt>
                <c:pt idx="230" formatCode="0">
                  <c:v>253</c:v>
                </c:pt>
                <c:pt idx="231" formatCode="0">
                  <c:v>263</c:v>
                </c:pt>
                <c:pt idx="232" formatCode="0">
                  <c:v>267</c:v>
                </c:pt>
                <c:pt idx="233" formatCode="0">
                  <c:v>268</c:v>
                </c:pt>
                <c:pt idx="234" formatCode="0">
                  <c:v>270</c:v>
                </c:pt>
                <c:pt idx="235" formatCode="0">
                  <c:v>271</c:v>
                </c:pt>
                <c:pt idx="236" formatCode="0">
                  <c:v>271</c:v>
                </c:pt>
                <c:pt idx="237" formatCode="0">
                  <c:v>271</c:v>
                </c:pt>
                <c:pt idx="238" formatCode="0">
                  <c:v>272</c:v>
                </c:pt>
                <c:pt idx="239" formatCode="0">
                  <c:v>272</c:v>
                </c:pt>
                <c:pt idx="240" formatCode="0">
                  <c:v>273</c:v>
                </c:pt>
                <c:pt idx="241" formatCode="0">
                  <c:v>273</c:v>
                </c:pt>
                <c:pt idx="242" formatCode="0">
                  <c:v>275</c:v>
                </c:pt>
                <c:pt idx="243" formatCode="0">
                  <c:v>275</c:v>
                </c:pt>
                <c:pt idx="244" formatCode="0">
                  <c:v>275</c:v>
                </c:pt>
                <c:pt idx="245" formatCode="0">
                  <c:v>276</c:v>
                </c:pt>
                <c:pt idx="246" formatCode="0">
                  <c:v>154</c:v>
                </c:pt>
                <c:pt idx="247" formatCode="0">
                  <c:v>134</c:v>
                </c:pt>
                <c:pt idx="248" formatCode="0">
                  <c:v>127</c:v>
                </c:pt>
                <c:pt idx="249" formatCode="0">
                  <c:v>99</c:v>
                </c:pt>
                <c:pt idx="250" formatCode="0">
                  <c:v>77</c:v>
                </c:pt>
                <c:pt idx="251" formatCode="0">
                  <c:v>64</c:v>
                </c:pt>
                <c:pt idx="252" formatCode="0">
                  <c:v>58</c:v>
                </c:pt>
                <c:pt idx="253" formatCode="0">
                  <c:v>57</c:v>
                </c:pt>
                <c:pt idx="254" formatCode="0">
                  <c:v>57</c:v>
                </c:pt>
                <c:pt idx="255" formatCode="0">
                  <c:v>56</c:v>
                </c:pt>
                <c:pt idx="256" formatCode="0">
                  <c:v>56</c:v>
                </c:pt>
                <c:pt idx="257" formatCode="0">
                  <c:v>77</c:v>
                </c:pt>
                <c:pt idx="258" formatCode="0">
                  <c:v>81</c:v>
                </c:pt>
                <c:pt idx="259" formatCode="0">
                  <c:v>72</c:v>
                </c:pt>
                <c:pt idx="260" formatCode="0">
                  <c:v>70</c:v>
                </c:pt>
                <c:pt idx="261" formatCode="0">
                  <c:v>71</c:v>
                </c:pt>
                <c:pt idx="262" formatCode="0">
                  <c:v>69</c:v>
                </c:pt>
                <c:pt idx="263" formatCode="0">
                  <c:v>69</c:v>
                </c:pt>
                <c:pt idx="264" formatCode="0">
                  <c:v>69</c:v>
                </c:pt>
                <c:pt idx="265" formatCode="0">
                  <c:v>69</c:v>
                </c:pt>
                <c:pt idx="266" formatCode="0">
                  <c:v>68</c:v>
                </c:pt>
                <c:pt idx="267" formatCode="0">
                  <c:v>66</c:v>
                </c:pt>
                <c:pt idx="268" formatCode="0">
                  <c:v>66</c:v>
                </c:pt>
                <c:pt idx="269" formatCode="0">
                  <c:v>68</c:v>
                </c:pt>
                <c:pt idx="270" formatCode="0">
                  <c:v>67</c:v>
                </c:pt>
                <c:pt idx="271" formatCode="0">
                  <c:v>67</c:v>
                </c:pt>
                <c:pt idx="272" formatCode="0">
                  <c:v>67</c:v>
                </c:pt>
                <c:pt idx="273" formatCode="0">
                  <c:v>64</c:v>
                </c:pt>
                <c:pt idx="274" formatCode="0">
                  <c:v>63</c:v>
                </c:pt>
                <c:pt idx="275" formatCode="0">
                  <c:v>64</c:v>
                </c:pt>
                <c:pt idx="276" formatCode="0">
                  <c:v>64</c:v>
                </c:pt>
                <c:pt idx="277" formatCode="0">
                  <c:v>64</c:v>
                </c:pt>
                <c:pt idx="278" formatCode="0">
                  <c:v>65</c:v>
                </c:pt>
                <c:pt idx="279" formatCode="0">
                  <c:v>65</c:v>
                </c:pt>
                <c:pt idx="280" formatCode="0">
                  <c:v>66</c:v>
                </c:pt>
                <c:pt idx="281" formatCode="0">
                  <c:v>66</c:v>
                </c:pt>
                <c:pt idx="282" formatCode="0">
                  <c:v>66</c:v>
                </c:pt>
                <c:pt idx="283" formatCode="0">
                  <c:v>70</c:v>
                </c:pt>
                <c:pt idx="284" formatCode="0">
                  <c:v>74</c:v>
                </c:pt>
                <c:pt idx="285" formatCode="0">
                  <c:v>52</c:v>
                </c:pt>
                <c:pt idx="286" formatCode="0">
                  <c:v>43</c:v>
                </c:pt>
                <c:pt idx="287" formatCode="0">
                  <c:v>43</c:v>
                </c:pt>
                <c:pt idx="288" formatCode="0">
                  <c:v>44</c:v>
                </c:pt>
                <c:pt idx="289" formatCode="0">
                  <c:v>46</c:v>
                </c:pt>
                <c:pt idx="290" formatCode="0">
                  <c:v>49</c:v>
                </c:pt>
                <c:pt idx="291" formatCode="0">
                  <c:v>49</c:v>
                </c:pt>
                <c:pt idx="292" formatCode="0">
                  <c:v>49</c:v>
                </c:pt>
                <c:pt idx="293" formatCode="0">
                  <c:v>49</c:v>
                </c:pt>
                <c:pt idx="294" formatCode="0">
                  <c:v>49</c:v>
                </c:pt>
                <c:pt idx="295" formatCode="0">
                  <c:v>49</c:v>
                </c:pt>
                <c:pt idx="296" formatCode="0">
                  <c:v>48</c:v>
                </c:pt>
                <c:pt idx="297" formatCode="0">
                  <c:v>43</c:v>
                </c:pt>
                <c:pt idx="298" formatCode="0">
                  <c:v>43</c:v>
                </c:pt>
                <c:pt idx="299" formatCode="0">
                  <c:v>44</c:v>
                </c:pt>
                <c:pt idx="300" formatCode="0">
                  <c:v>44</c:v>
                </c:pt>
                <c:pt idx="301" formatCode="0">
                  <c:v>44</c:v>
                </c:pt>
                <c:pt idx="302" formatCode="0">
                  <c:v>44</c:v>
                </c:pt>
                <c:pt idx="303" formatCode="0">
                  <c:v>44</c:v>
                </c:pt>
                <c:pt idx="304" formatCode="0">
                  <c:v>54</c:v>
                </c:pt>
                <c:pt idx="305" formatCode="0">
                  <c:v>148</c:v>
                </c:pt>
                <c:pt idx="306" formatCode="0">
                  <c:v>194</c:v>
                </c:pt>
                <c:pt idx="307" formatCode="0">
                  <c:v>209</c:v>
                </c:pt>
                <c:pt idx="308" formatCode="0">
                  <c:v>215</c:v>
                </c:pt>
                <c:pt idx="309" formatCode="0">
                  <c:v>220</c:v>
                </c:pt>
                <c:pt idx="310" formatCode="0">
                  <c:v>227</c:v>
                </c:pt>
                <c:pt idx="311" formatCode="0">
                  <c:v>232</c:v>
                </c:pt>
                <c:pt idx="312" formatCode="0">
                  <c:v>225</c:v>
                </c:pt>
                <c:pt idx="313" formatCode="0">
                  <c:v>225</c:v>
                </c:pt>
                <c:pt idx="314" formatCode="0">
                  <c:v>307</c:v>
                </c:pt>
                <c:pt idx="315" formatCode="0">
                  <c:v>423</c:v>
                </c:pt>
                <c:pt idx="316" formatCode="0">
                  <c:v>481</c:v>
                </c:pt>
                <c:pt idx="317" formatCode="0">
                  <c:v>498</c:v>
                </c:pt>
                <c:pt idx="318" formatCode="0">
                  <c:v>1198</c:v>
                </c:pt>
                <c:pt idx="319" formatCode="0">
                  <c:v>1333</c:v>
                </c:pt>
                <c:pt idx="320" formatCode="0">
                  <c:v>1378</c:v>
                </c:pt>
                <c:pt idx="321" formatCode="0">
                  <c:v>1398</c:v>
                </c:pt>
              </c:numCache>
            </c:numRef>
          </c:cat>
          <c:val>
            <c:numRef>
              <c:f>'Key Metrics'!$R$3:$R$163</c:f>
            </c:numRef>
          </c:val>
          <c:smooth val="0"/>
          <c:extLst>
            <c:ext xmlns:c16="http://schemas.microsoft.com/office/drawing/2014/chart" uri="{C3380CC4-5D6E-409C-BE32-E72D297353CC}">
              <c16:uniqueId val="{00000001-B399-4238-A50C-6906DB2DF1E3}"/>
            </c:ext>
          </c:extLst>
        </c:ser>
        <c:ser>
          <c:idx val="2"/>
          <c:order val="2"/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'Key Metrics'!$A$3:$P$163</c:f>
              <c:numCache>
                <c:formatCode>m/d/yy</c:formatCode>
                <c:ptCount val="322"/>
                <c:pt idx="0">
                  <c:v>43101</c:v>
                </c:pt>
                <c:pt idx="1">
                  <c:v>43102</c:v>
                </c:pt>
                <c:pt idx="2">
                  <c:v>43103</c:v>
                </c:pt>
                <c:pt idx="3">
                  <c:v>43104</c:v>
                </c:pt>
                <c:pt idx="4">
                  <c:v>43105</c:v>
                </c:pt>
                <c:pt idx="5">
                  <c:v>43106</c:v>
                </c:pt>
                <c:pt idx="6">
                  <c:v>43107</c:v>
                </c:pt>
                <c:pt idx="7">
                  <c:v>43108</c:v>
                </c:pt>
                <c:pt idx="8">
                  <c:v>43109</c:v>
                </c:pt>
                <c:pt idx="9">
                  <c:v>43110</c:v>
                </c:pt>
                <c:pt idx="10">
                  <c:v>43111</c:v>
                </c:pt>
                <c:pt idx="11">
                  <c:v>43112</c:v>
                </c:pt>
                <c:pt idx="12">
                  <c:v>43113</c:v>
                </c:pt>
                <c:pt idx="13">
                  <c:v>43114</c:v>
                </c:pt>
                <c:pt idx="14">
                  <c:v>43115</c:v>
                </c:pt>
                <c:pt idx="15">
                  <c:v>43116</c:v>
                </c:pt>
                <c:pt idx="16">
                  <c:v>43117</c:v>
                </c:pt>
                <c:pt idx="17">
                  <c:v>43118</c:v>
                </c:pt>
                <c:pt idx="18">
                  <c:v>43119</c:v>
                </c:pt>
                <c:pt idx="19">
                  <c:v>43120</c:v>
                </c:pt>
                <c:pt idx="20">
                  <c:v>43121</c:v>
                </c:pt>
                <c:pt idx="21">
                  <c:v>43122</c:v>
                </c:pt>
                <c:pt idx="22">
                  <c:v>43123</c:v>
                </c:pt>
                <c:pt idx="23">
                  <c:v>43124</c:v>
                </c:pt>
                <c:pt idx="24">
                  <c:v>43125</c:v>
                </c:pt>
                <c:pt idx="25">
                  <c:v>43126</c:v>
                </c:pt>
                <c:pt idx="26">
                  <c:v>43127</c:v>
                </c:pt>
                <c:pt idx="27">
                  <c:v>43128</c:v>
                </c:pt>
                <c:pt idx="28">
                  <c:v>43129</c:v>
                </c:pt>
                <c:pt idx="29">
                  <c:v>43130</c:v>
                </c:pt>
                <c:pt idx="30">
                  <c:v>43131</c:v>
                </c:pt>
                <c:pt idx="31">
                  <c:v>43132</c:v>
                </c:pt>
                <c:pt idx="32">
                  <c:v>43133</c:v>
                </c:pt>
                <c:pt idx="33">
                  <c:v>43134</c:v>
                </c:pt>
                <c:pt idx="34">
                  <c:v>43135</c:v>
                </c:pt>
                <c:pt idx="35">
                  <c:v>43136</c:v>
                </c:pt>
                <c:pt idx="36">
                  <c:v>43137</c:v>
                </c:pt>
                <c:pt idx="37">
                  <c:v>43138</c:v>
                </c:pt>
                <c:pt idx="38">
                  <c:v>43139</c:v>
                </c:pt>
                <c:pt idx="39">
                  <c:v>43140</c:v>
                </c:pt>
                <c:pt idx="40">
                  <c:v>43141</c:v>
                </c:pt>
                <c:pt idx="41">
                  <c:v>43142</c:v>
                </c:pt>
                <c:pt idx="42">
                  <c:v>43143</c:v>
                </c:pt>
                <c:pt idx="43">
                  <c:v>43144</c:v>
                </c:pt>
                <c:pt idx="44">
                  <c:v>43145</c:v>
                </c:pt>
                <c:pt idx="45">
                  <c:v>43146</c:v>
                </c:pt>
                <c:pt idx="46">
                  <c:v>43147</c:v>
                </c:pt>
                <c:pt idx="47">
                  <c:v>43148</c:v>
                </c:pt>
                <c:pt idx="48">
                  <c:v>43149</c:v>
                </c:pt>
                <c:pt idx="49">
                  <c:v>43150</c:v>
                </c:pt>
                <c:pt idx="50">
                  <c:v>43151</c:v>
                </c:pt>
                <c:pt idx="51">
                  <c:v>43152</c:v>
                </c:pt>
                <c:pt idx="52">
                  <c:v>43153</c:v>
                </c:pt>
                <c:pt idx="53">
                  <c:v>43154</c:v>
                </c:pt>
                <c:pt idx="54">
                  <c:v>43155</c:v>
                </c:pt>
                <c:pt idx="55">
                  <c:v>43156</c:v>
                </c:pt>
                <c:pt idx="56">
                  <c:v>43157</c:v>
                </c:pt>
                <c:pt idx="57">
                  <c:v>43158</c:v>
                </c:pt>
                <c:pt idx="58">
                  <c:v>43159</c:v>
                </c:pt>
                <c:pt idx="59">
                  <c:v>43160</c:v>
                </c:pt>
                <c:pt idx="60">
                  <c:v>43161</c:v>
                </c:pt>
                <c:pt idx="61">
                  <c:v>43162</c:v>
                </c:pt>
                <c:pt idx="62">
                  <c:v>43163</c:v>
                </c:pt>
                <c:pt idx="63">
                  <c:v>43164</c:v>
                </c:pt>
                <c:pt idx="64">
                  <c:v>43165</c:v>
                </c:pt>
                <c:pt idx="65">
                  <c:v>43166</c:v>
                </c:pt>
                <c:pt idx="66">
                  <c:v>43167</c:v>
                </c:pt>
                <c:pt idx="67">
                  <c:v>43168</c:v>
                </c:pt>
                <c:pt idx="68">
                  <c:v>43169</c:v>
                </c:pt>
                <c:pt idx="69">
                  <c:v>43170</c:v>
                </c:pt>
                <c:pt idx="70">
                  <c:v>43171</c:v>
                </c:pt>
                <c:pt idx="71">
                  <c:v>43172</c:v>
                </c:pt>
                <c:pt idx="72">
                  <c:v>43173</c:v>
                </c:pt>
                <c:pt idx="73">
                  <c:v>43174</c:v>
                </c:pt>
                <c:pt idx="74">
                  <c:v>43175</c:v>
                </c:pt>
                <c:pt idx="75">
                  <c:v>43176</c:v>
                </c:pt>
                <c:pt idx="76">
                  <c:v>43177</c:v>
                </c:pt>
                <c:pt idx="77">
                  <c:v>43178</c:v>
                </c:pt>
                <c:pt idx="78">
                  <c:v>43179</c:v>
                </c:pt>
                <c:pt idx="79">
                  <c:v>43180</c:v>
                </c:pt>
                <c:pt idx="80">
                  <c:v>43181</c:v>
                </c:pt>
                <c:pt idx="81">
                  <c:v>43182</c:v>
                </c:pt>
                <c:pt idx="82">
                  <c:v>43183</c:v>
                </c:pt>
                <c:pt idx="83">
                  <c:v>43184</c:v>
                </c:pt>
                <c:pt idx="84">
                  <c:v>43185</c:v>
                </c:pt>
                <c:pt idx="85">
                  <c:v>43186</c:v>
                </c:pt>
                <c:pt idx="86">
                  <c:v>43187</c:v>
                </c:pt>
                <c:pt idx="87">
                  <c:v>43188</c:v>
                </c:pt>
                <c:pt idx="88">
                  <c:v>43189</c:v>
                </c:pt>
                <c:pt idx="89">
                  <c:v>43190</c:v>
                </c:pt>
                <c:pt idx="90">
                  <c:v>43191</c:v>
                </c:pt>
                <c:pt idx="91">
                  <c:v>43192</c:v>
                </c:pt>
                <c:pt idx="92">
                  <c:v>43193</c:v>
                </c:pt>
                <c:pt idx="93">
                  <c:v>43194</c:v>
                </c:pt>
                <c:pt idx="94">
                  <c:v>43195</c:v>
                </c:pt>
                <c:pt idx="95">
                  <c:v>43196</c:v>
                </c:pt>
                <c:pt idx="96">
                  <c:v>43197</c:v>
                </c:pt>
                <c:pt idx="97">
                  <c:v>43198</c:v>
                </c:pt>
                <c:pt idx="98">
                  <c:v>43199</c:v>
                </c:pt>
                <c:pt idx="99">
                  <c:v>43200</c:v>
                </c:pt>
                <c:pt idx="100">
                  <c:v>43201</c:v>
                </c:pt>
                <c:pt idx="101">
                  <c:v>43202</c:v>
                </c:pt>
                <c:pt idx="102">
                  <c:v>43203</c:v>
                </c:pt>
                <c:pt idx="103">
                  <c:v>43204</c:v>
                </c:pt>
                <c:pt idx="104">
                  <c:v>43205</c:v>
                </c:pt>
                <c:pt idx="105">
                  <c:v>43206</c:v>
                </c:pt>
                <c:pt idx="106">
                  <c:v>43207</c:v>
                </c:pt>
                <c:pt idx="107">
                  <c:v>43208</c:v>
                </c:pt>
                <c:pt idx="108">
                  <c:v>43209</c:v>
                </c:pt>
                <c:pt idx="109">
                  <c:v>43210</c:v>
                </c:pt>
                <c:pt idx="110">
                  <c:v>43211</c:v>
                </c:pt>
                <c:pt idx="111">
                  <c:v>43212</c:v>
                </c:pt>
                <c:pt idx="112">
                  <c:v>43213</c:v>
                </c:pt>
                <c:pt idx="113">
                  <c:v>43214</c:v>
                </c:pt>
                <c:pt idx="114">
                  <c:v>43215</c:v>
                </c:pt>
                <c:pt idx="115">
                  <c:v>43216</c:v>
                </c:pt>
                <c:pt idx="116">
                  <c:v>43217</c:v>
                </c:pt>
                <c:pt idx="117">
                  <c:v>43218</c:v>
                </c:pt>
                <c:pt idx="118">
                  <c:v>43219</c:v>
                </c:pt>
                <c:pt idx="119">
                  <c:v>43220</c:v>
                </c:pt>
                <c:pt idx="120">
                  <c:v>43221</c:v>
                </c:pt>
                <c:pt idx="121">
                  <c:v>43222</c:v>
                </c:pt>
                <c:pt idx="122">
                  <c:v>43223</c:v>
                </c:pt>
                <c:pt idx="123">
                  <c:v>43224</c:v>
                </c:pt>
                <c:pt idx="124">
                  <c:v>43225</c:v>
                </c:pt>
                <c:pt idx="125">
                  <c:v>43226</c:v>
                </c:pt>
                <c:pt idx="126">
                  <c:v>43227</c:v>
                </c:pt>
                <c:pt idx="127">
                  <c:v>43228</c:v>
                </c:pt>
                <c:pt idx="128">
                  <c:v>43229</c:v>
                </c:pt>
                <c:pt idx="129">
                  <c:v>43230</c:v>
                </c:pt>
                <c:pt idx="130">
                  <c:v>43231</c:v>
                </c:pt>
                <c:pt idx="131">
                  <c:v>43232</c:v>
                </c:pt>
                <c:pt idx="132">
                  <c:v>43233</c:v>
                </c:pt>
                <c:pt idx="133">
                  <c:v>43234</c:v>
                </c:pt>
                <c:pt idx="134">
                  <c:v>43235</c:v>
                </c:pt>
                <c:pt idx="135">
                  <c:v>43236</c:v>
                </c:pt>
                <c:pt idx="136">
                  <c:v>43237</c:v>
                </c:pt>
                <c:pt idx="137">
                  <c:v>43238</c:v>
                </c:pt>
                <c:pt idx="138">
                  <c:v>43239</c:v>
                </c:pt>
                <c:pt idx="139">
                  <c:v>43240</c:v>
                </c:pt>
                <c:pt idx="140">
                  <c:v>43241</c:v>
                </c:pt>
                <c:pt idx="141">
                  <c:v>43242</c:v>
                </c:pt>
                <c:pt idx="142">
                  <c:v>43243</c:v>
                </c:pt>
                <c:pt idx="143">
                  <c:v>43244</c:v>
                </c:pt>
                <c:pt idx="144">
                  <c:v>43245</c:v>
                </c:pt>
                <c:pt idx="145">
                  <c:v>43246</c:v>
                </c:pt>
                <c:pt idx="146">
                  <c:v>43247</c:v>
                </c:pt>
                <c:pt idx="147">
                  <c:v>43248</c:v>
                </c:pt>
                <c:pt idx="148">
                  <c:v>43249</c:v>
                </c:pt>
                <c:pt idx="149">
                  <c:v>43250</c:v>
                </c:pt>
                <c:pt idx="150">
                  <c:v>43251</c:v>
                </c:pt>
                <c:pt idx="151">
                  <c:v>43252</c:v>
                </c:pt>
                <c:pt idx="152">
                  <c:v>43253</c:v>
                </c:pt>
                <c:pt idx="153">
                  <c:v>43254</c:v>
                </c:pt>
                <c:pt idx="154">
                  <c:v>43255</c:v>
                </c:pt>
                <c:pt idx="155">
                  <c:v>43256</c:v>
                </c:pt>
                <c:pt idx="156">
                  <c:v>43257</c:v>
                </c:pt>
                <c:pt idx="157">
                  <c:v>43258</c:v>
                </c:pt>
                <c:pt idx="158">
                  <c:v>43259</c:v>
                </c:pt>
                <c:pt idx="159">
                  <c:v>43260</c:v>
                </c:pt>
                <c:pt idx="160">
                  <c:v>43261</c:v>
                </c:pt>
                <c:pt idx="161" formatCode="0">
                  <c:v>17</c:v>
                </c:pt>
                <c:pt idx="162" formatCode="0">
                  <c:v>17</c:v>
                </c:pt>
                <c:pt idx="163" formatCode="0">
                  <c:v>17</c:v>
                </c:pt>
                <c:pt idx="164" formatCode="0">
                  <c:v>18</c:v>
                </c:pt>
                <c:pt idx="165" formatCode="0">
                  <c:v>18</c:v>
                </c:pt>
                <c:pt idx="166" formatCode="0">
                  <c:v>18</c:v>
                </c:pt>
                <c:pt idx="167" formatCode="0">
                  <c:v>18</c:v>
                </c:pt>
                <c:pt idx="168" formatCode="0">
                  <c:v>18</c:v>
                </c:pt>
                <c:pt idx="169" formatCode="0">
                  <c:v>18</c:v>
                </c:pt>
                <c:pt idx="170" formatCode="0">
                  <c:v>17</c:v>
                </c:pt>
                <c:pt idx="171" formatCode="0">
                  <c:v>17</c:v>
                </c:pt>
                <c:pt idx="172" formatCode="0">
                  <c:v>16</c:v>
                </c:pt>
                <c:pt idx="173" formatCode="0">
                  <c:v>16</c:v>
                </c:pt>
                <c:pt idx="174" formatCode="0">
                  <c:v>16</c:v>
                </c:pt>
                <c:pt idx="175" formatCode="0">
                  <c:v>16</c:v>
                </c:pt>
                <c:pt idx="176" formatCode="0">
                  <c:v>16</c:v>
                </c:pt>
                <c:pt idx="177" formatCode="0">
                  <c:v>15</c:v>
                </c:pt>
                <c:pt idx="178" formatCode="0">
                  <c:v>15</c:v>
                </c:pt>
                <c:pt idx="179" formatCode="0">
                  <c:v>15</c:v>
                </c:pt>
                <c:pt idx="180" formatCode="0">
                  <c:v>15</c:v>
                </c:pt>
                <c:pt idx="181" formatCode="0">
                  <c:v>14</c:v>
                </c:pt>
                <c:pt idx="182" formatCode="0">
                  <c:v>11</c:v>
                </c:pt>
                <c:pt idx="183" formatCode="0">
                  <c:v>10</c:v>
                </c:pt>
                <c:pt idx="184" formatCode="0">
                  <c:v>8</c:v>
                </c:pt>
                <c:pt idx="185" formatCode="0">
                  <c:v>3</c:v>
                </c:pt>
                <c:pt idx="186" formatCode="0">
                  <c:v>3</c:v>
                </c:pt>
                <c:pt idx="187" formatCode="0">
                  <c:v>3</c:v>
                </c:pt>
                <c:pt idx="188" formatCode="0">
                  <c:v>3</c:v>
                </c:pt>
                <c:pt idx="189" formatCode="0">
                  <c:v>5</c:v>
                </c:pt>
                <c:pt idx="190" formatCode="0">
                  <c:v>5</c:v>
                </c:pt>
                <c:pt idx="191" formatCode="0">
                  <c:v>7</c:v>
                </c:pt>
                <c:pt idx="192" formatCode="0">
                  <c:v>7</c:v>
                </c:pt>
                <c:pt idx="193" formatCode="0">
                  <c:v>7</c:v>
                </c:pt>
                <c:pt idx="194" formatCode="0">
                  <c:v>7</c:v>
                </c:pt>
                <c:pt idx="195" formatCode="0">
                  <c:v>7</c:v>
                </c:pt>
                <c:pt idx="196" formatCode="0">
                  <c:v>7</c:v>
                </c:pt>
                <c:pt idx="197" formatCode="0">
                  <c:v>8</c:v>
                </c:pt>
                <c:pt idx="198" formatCode="0">
                  <c:v>8</c:v>
                </c:pt>
                <c:pt idx="199" formatCode="0">
                  <c:v>8</c:v>
                </c:pt>
                <c:pt idx="200" formatCode="0">
                  <c:v>9</c:v>
                </c:pt>
                <c:pt idx="201" formatCode="0">
                  <c:v>10</c:v>
                </c:pt>
                <c:pt idx="202" formatCode="0">
                  <c:v>10</c:v>
                </c:pt>
                <c:pt idx="203" formatCode="0">
                  <c:v>14</c:v>
                </c:pt>
                <c:pt idx="204" formatCode="0">
                  <c:v>14</c:v>
                </c:pt>
                <c:pt idx="205" formatCode="0">
                  <c:v>14</c:v>
                </c:pt>
                <c:pt idx="206" formatCode="0">
                  <c:v>14</c:v>
                </c:pt>
                <c:pt idx="207" formatCode="0">
                  <c:v>15</c:v>
                </c:pt>
                <c:pt idx="208" formatCode="0">
                  <c:v>15</c:v>
                </c:pt>
                <c:pt idx="209" formatCode="0">
                  <c:v>15</c:v>
                </c:pt>
                <c:pt idx="210" formatCode="0">
                  <c:v>15</c:v>
                </c:pt>
                <c:pt idx="211" formatCode="0">
                  <c:v>15</c:v>
                </c:pt>
                <c:pt idx="212" formatCode="0">
                  <c:v>16</c:v>
                </c:pt>
                <c:pt idx="213" formatCode="0">
                  <c:v>16</c:v>
                </c:pt>
                <c:pt idx="214" formatCode="0">
                  <c:v>16</c:v>
                </c:pt>
                <c:pt idx="215" formatCode="0">
                  <c:v>16</c:v>
                </c:pt>
                <c:pt idx="216" formatCode="0">
                  <c:v>16</c:v>
                </c:pt>
                <c:pt idx="217" formatCode="0">
                  <c:v>15</c:v>
                </c:pt>
                <c:pt idx="218" formatCode="0">
                  <c:v>150</c:v>
                </c:pt>
                <c:pt idx="219" formatCode="0">
                  <c:v>167</c:v>
                </c:pt>
                <c:pt idx="220" formatCode="0">
                  <c:v>173</c:v>
                </c:pt>
                <c:pt idx="221" formatCode="0">
                  <c:v>204</c:v>
                </c:pt>
                <c:pt idx="222" formatCode="0">
                  <c:v>228</c:v>
                </c:pt>
                <c:pt idx="223" formatCode="0">
                  <c:v>242</c:v>
                </c:pt>
                <c:pt idx="224" formatCode="0">
                  <c:v>248</c:v>
                </c:pt>
                <c:pt idx="225" formatCode="0">
                  <c:v>252</c:v>
                </c:pt>
                <c:pt idx="226" formatCode="0">
                  <c:v>252</c:v>
                </c:pt>
                <c:pt idx="227" formatCode="0">
                  <c:v>252</c:v>
                </c:pt>
                <c:pt idx="228" formatCode="0">
                  <c:v>253</c:v>
                </c:pt>
                <c:pt idx="229" formatCode="0">
                  <c:v>253</c:v>
                </c:pt>
                <c:pt idx="230" formatCode="0">
                  <c:v>253</c:v>
                </c:pt>
                <c:pt idx="231" formatCode="0">
                  <c:v>263</c:v>
                </c:pt>
                <c:pt idx="232" formatCode="0">
                  <c:v>267</c:v>
                </c:pt>
                <c:pt idx="233" formatCode="0">
                  <c:v>268</c:v>
                </c:pt>
                <c:pt idx="234" formatCode="0">
                  <c:v>270</c:v>
                </c:pt>
                <c:pt idx="235" formatCode="0">
                  <c:v>271</c:v>
                </c:pt>
                <c:pt idx="236" formatCode="0">
                  <c:v>271</c:v>
                </c:pt>
                <c:pt idx="237" formatCode="0">
                  <c:v>271</c:v>
                </c:pt>
                <c:pt idx="238" formatCode="0">
                  <c:v>272</c:v>
                </c:pt>
                <c:pt idx="239" formatCode="0">
                  <c:v>272</c:v>
                </c:pt>
                <c:pt idx="240" formatCode="0">
                  <c:v>273</c:v>
                </c:pt>
                <c:pt idx="241" formatCode="0">
                  <c:v>273</c:v>
                </c:pt>
                <c:pt idx="242" formatCode="0">
                  <c:v>275</c:v>
                </c:pt>
                <c:pt idx="243" formatCode="0">
                  <c:v>275</c:v>
                </c:pt>
                <c:pt idx="244" formatCode="0">
                  <c:v>275</c:v>
                </c:pt>
                <c:pt idx="245" formatCode="0">
                  <c:v>276</c:v>
                </c:pt>
                <c:pt idx="246" formatCode="0">
                  <c:v>154</c:v>
                </c:pt>
                <c:pt idx="247" formatCode="0">
                  <c:v>134</c:v>
                </c:pt>
                <c:pt idx="248" formatCode="0">
                  <c:v>127</c:v>
                </c:pt>
                <c:pt idx="249" formatCode="0">
                  <c:v>99</c:v>
                </c:pt>
                <c:pt idx="250" formatCode="0">
                  <c:v>77</c:v>
                </c:pt>
                <c:pt idx="251" formatCode="0">
                  <c:v>64</c:v>
                </c:pt>
                <c:pt idx="252" formatCode="0">
                  <c:v>58</c:v>
                </c:pt>
                <c:pt idx="253" formatCode="0">
                  <c:v>57</c:v>
                </c:pt>
                <c:pt idx="254" formatCode="0">
                  <c:v>57</c:v>
                </c:pt>
                <c:pt idx="255" formatCode="0">
                  <c:v>56</c:v>
                </c:pt>
                <c:pt idx="256" formatCode="0">
                  <c:v>56</c:v>
                </c:pt>
                <c:pt idx="257" formatCode="0">
                  <c:v>77</c:v>
                </c:pt>
                <c:pt idx="258" formatCode="0">
                  <c:v>81</c:v>
                </c:pt>
                <c:pt idx="259" formatCode="0">
                  <c:v>72</c:v>
                </c:pt>
                <c:pt idx="260" formatCode="0">
                  <c:v>70</c:v>
                </c:pt>
                <c:pt idx="261" formatCode="0">
                  <c:v>71</c:v>
                </c:pt>
                <c:pt idx="262" formatCode="0">
                  <c:v>69</c:v>
                </c:pt>
                <c:pt idx="263" formatCode="0">
                  <c:v>69</c:v>
                </c:pt>
                <c:pt idx="264" formatCode="0">
                  <c:v>69</c:v>
                </c:pt>
                <c:pt idx="265" formatCode="0">
                  <c:v>69</c:v>
                </c:pt>
                <c:pt idx="266" formatCode="0">
                  <c:v>68</c:v>
                </c:pt>
                <c:pt idx="267" formatCode="0">
                  <c:v>66</c:v>
                </c:pt>
                <c:pt idx="268" formatCode="0">
                  <c:v>66</c:v>
                </c:pt>
                <c:pt idx="269" formatCode="0">
                  <c:v>68</c:v>
                </c:pt>
                <c:pt idx="270" formatCode="0">
                  <c:v>67</c:v>
                </c:pt>
                <c:pt idx="271" formatCode="0">
                  <c:v>67</c:v>
                </c:pt>
                <c:pt idx="272" formatCode="0">
                  <c:v>67</c:v>
                </c:pt>
                <c:pt idx="273" formatCode="0">
                  <c:v>64</c:v>
                </c:pt>
                <c:pt idx="274" formatCode="0">
                  <c:v>63</c:v>
                </c:pt>
                <c:pt idx="275" formatCode="0">
                  <c:v>64</c:v>
                </c:pt>
                <c:pt idx="276" formatCode="0">
                  <c:v>64</c:v>
                </c:pt>
                <c:pt idx="277" formatCode="0">
                  <c:v>64</c:v>
                </c:pt>
                <c:pt idx="278" formatCode="0">
                  <c:v>65</c:v>
                </c:pt>
                <c:pt idx="279" formatCode="0">
                  <c:v>65</c:v>
                </c:pt>
                <c:pt idx="280" formatCode="0">
                  <c:v>66</c:v>
                </c:pt>
                <c:pt idx="281" formatCode="0">
                  <c:v>66</c:v>
                </c:pt>
                <c:pt idx="282" formatCode="0">
                  <c:v>66</c:v>
                </c:pt>
                <c:pt idx="283" formatCode="0">
                  <c:v>70</c:v>
                </c:pt>
                <c:pt idx="284" formatCode="0">
                  <c:v>74</c:v>
                </c:pt>
                <c:pt idx="285" formatCode="0">
                  <c:v>52</c:v>
                </c:pt>
                <c:pt idx="286" formatCode="0">
                  <c:v>43</c:v>
                </c:pt>
                <c:pt idx="287" formatCode="0">
                  <c:v>43</c:v>
                </c:pt>
                <c:pt idx="288" formatCode="0">
                  <c:v>44</c:v>
                </c:pt>
                <c:pt idx="289" formatCode="0">
                  <c:v>46</c:v>
                </c:pt>
                <c:pt idx="290" formatCode="0">
                  <c:v>49</c:v>
                </c:pt>
                <c:pt idx="291" formatCode="0">
                  <c:v>49</c:v>
                </c:pt>
                <c:pt idx="292" formatCode="0">
                  <c:v>49</c:v>
                </c:pt>
                <c:pt idx="293" formatCode="0">
                  <c:v>49</c:v>
                </c:pt>
                <c:pt idx="294" formatCode="0">
                  <c:v>49</c:v>
                </c:pt>
                <c:pt idx="295" formatCode="0">
                  <c:v>49</c:v>
                </c:pt>
                <c:pt idx="296" formatCode="0">
                  <c:v>48</c:v>
                </c:pt>
                <c:pt idx="297" formatCode="0">
                  <c:v>43</c:v>
                </c:pt>
                <c:pt idx="298" formatCode="0">
                  <c:v>43</c:v>
                </c:pt>
                <c:pt idx="299" formatCode="0">
                  <c:v>44</c:v>
                </c:pt>
                <c:pt idx="300" formatCode="0">
                  <c:v>44</c:v>
                </c:pt>
                <c:pt idx="301" formatCode="0">
                  <c:v>44</c:v>
                </c:pt>
                <c:pt idx="302" formatCode="0">
                  <c:v>44</c:v>
                </c:pt>
                <c:pt idx="303" formatCode="0">
                  <c:v>44</c:v>
                </c:pt>
                <c:pt idx="304" formatCode="0">
                  <c:v>54</c:v>
                </c:pt>
                <c:pt idx="305" formatCode="0">
                  <c:v>148</c:v>
                </c:pt>
                <c:pt idx="306" formatCode="0">
                  <c:v>194</c:v>
                </c:pt>
                <c:pt idx="307" formatCode="0">
                  <c:v>209</c:v>
                </c:pt>
                <c:pt idx="308" formatCode="0">
                  <c:v>215</c:v>
                </c:pt>
                <c:pt idx="309" formatCode="0">
                  <c:v>220</c:v>
                </c:pt>
                <c:pt idx="310" formatCode="0">
                  <c:v>227</c:v>
                </c:pt>
                <c:pt idx="311" formatCode="0">
                  <c:v>232</c:v>
                </c:pt>
                <c:pt idx="312" formatCode="0">
                  <c:v>225</c:v>
                </c:pt>
                <c:pt idx="313" formatCode="0">
                  <c:v>225</c:v>
                </c:pt>
                <c:pt idx="314" formatCode="0">
                  <c:v>307</c:v>
                </c:pt>
                <c:pt idx="315" formatCode="0">
                  <c:v>423</c:v>
                </c:pt>
                <c:pt idx="316" formatCode="0">
                  <c:v>481</c:v>
                </c:pt>
                <c:pt idx="317" formatCode="0">
                  <c:v>498</c:v>
                </c:pt>
                <c:pt idx="318" formatCode="0">
                  <c:v>1198</c:v>
                </c:pt>
                <c:pt idx="319" formatCode="0">
                  <c:v>1333</c:v>
                </c:pt>
                <c:pt idx="320" formatCode="0">
                  <c:v>1378</c:v>
                </c:pt>
                <c:pt idx="321" formatCode="0">
                  <c:v>1398</c:v>
                </c:pt>
              </c:numCache>
            </c:numRef>
          </c:cat>
          <c:val>
            <c:numRef>
              <c:f>'Key Metrics'!$S$3:$S$163</c:f>
            </c:numRef>
          </c:val>
          <c:smooth val="0"/>
          <c:extLst>
            <c:ext xmlns:c16="http://schemas.microsoft.com/office/drawing/2014/chart" uri="{C3380CC4-5D6E-409C-BE32-E72D297353CC}">
              <c16:uniqueId val="{00000002-B399-4238-A50C-6906DB2DF1E3}"/>
            </c:ext>
          </c:extLst>
        </c:ser>
        <c:ser>
          <c:idx val="3"/>
          <c:order val="3"/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4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'Key Metrics'!$A$3:$P$163</c:f>
              <c:numCache>
                <c:formatCode>m/d/yy</c:formatCode>
                <c:ptCount val="322"/>
                <c:pt idx="0">
                  <c:v>43101</c:v>
                </c:pt>
                <c:pt idx="1">
                  <c:v>43102</c:v>
                </c:pt>
                <c:pt idx="2">
                  <c:v>43103</c:v>
                </c:pt>
                <c:pt idx="3">
                  <c:v>43104</c:v>
                </c:pt>
                <c:pt idx="4">
                  <c:v>43105</c:v>
                </c:pt>
                <c:pt idx="5">
                  <c:v>43106</c:v>
                </c:pt>
                <c:pt idx="6">
                  <c:v>43107</c:v>
                </c:pt>
                <c:pt idx="7">
                  <c:v>43108</c:v>
                </c:pt>
                <c:pt idx="8">
                  <c:v>43109</c:v>
                </c:pt>
                <c:pt idx="9">
                  <c:v>43110</c:v>
                </c:pt>
                <c:pt idx="10">
                  <c:v>43111</c:v>
                </c:pt>
                <c:pt idx="11">
                  <c:v>43112</c:v>
                </c:pt>
                <c:pt idx="12">
                  <c:v>43113</c:v>
                </c:pt>
                <c:pt idx="13">
                  <c:v>43114</c:v>
                </c:pt>
                <c:pt idx="14">
                  <c:v>43115</c:v>
                </c:pt>
                <c:pt idx="15">
                  <c:v>43116</c:v>
                </c:pt>
                <c:pt idx="16">
                  <c:v>43117</c:v>
                </c:pt>
                <c:pt idx="17">
                  <c:v>43118</c:v>
                </c:pt>
                <c:pt idx="18">
                  <c:v>43119</c:v>
                </c:pt>
                <c:pt idx="19">
                  <c:v>43120</c:v>
                </c:pt>
                <c:pt idx="20">
                  <c:v>43121</c:v>
                </c:pt>
                <c:pt idx="21">
                  <c:v>43122</c:v>
                </c:pt>
                <c:pt idx="22">
                  <c:v>43123</c:v>
                </c:pt>
                <c:pt idx="23">
                  <c:v>43124</c:v>
                </c:pt>
                <c:pt idx="24">
                  <c:v>43125</c:v>
                </c:pt>
                <c:pt idx="25">
                  <c:v>43126</c:v>
                </c:pt>
                <c:pt idx="26">
                  <c:v>43127</c:v>
                </c:pt>
                <c:pt idx="27">
                  <c:v>43128</c:v>
                </c:pt>
                <c:pt idx="28">
                  <c:v>43129</c:v>
                </c:pt>
                <c:pt idx="29">
                  <c:v>43130</c:v>
                </c:pt>
                <c:pt idx="30">
                  <c:v>43131</c:v>
                </c:pt>
                <c:pt idx="31">
                  <c:v>43132</c:v>
                </c:pt>
                <c:pt idx="32">
                  <c:v>43133</c:v>
                </c:pt>
                <c:pt idx="33">
                  <c:v>43134</c:v>
                </c:pt>
                <c:pt idx="34">
                  <c:v>43135</c:v>
                </c:pt>
                <c:pt idx="35">
                  <c:v>43136</c:v>
                </c:pt>
                <c:pt idx="36">
                  <c:v>43137</c:v>
                </c:pt>
                <c:pt idx="37">
                  <c:v>43138</c:v>
                </c:pt>
                <c:pt idx="38">
                  <c:v>43139</c:v>
                </c:pt>
                <c:pt idx="39">
                  <c:v>43140</c:v>
                </c:pt>
                <c:pt idx="40">
                  <c:v>43141</c:v>
                </c:pt>
                <c:pt idx="41">
                  <c:v>43142</c:v>
                </c:pt>
                <c:pt idx="42">
                  <c:v>43143</c:v>
                </c:pt>
                <c:pt idx="43">
                  <c:v>43144</c:v>
                </c:pt>
                <c:pt idx="44">
                  <c:v>43145</c:v>
                </c:pt>
                <c:pt idx="45">
                  <c:v>43146</c:v>
                </c:pt>
                <c:pt idx="46">
                  <c:v>43147</c:v>
                </c:pt>
                <c:pt idx="47">
                  <c:v>43148</c:v>
                </c:pt>
                <c:pt idx="48">
                  <c:v>43149</c:v>
                </c:pt>
                <c:pt idx="49">
                  <c:v>43150</c:v>
                </c:pt>
                <c:pt idx="50">
                  <c:v>43151</c:v>
                </c:pt>
                <c:pt idx="51">
                  <c:v>43152</c:v>
                </c:pt>
                <c:pt idx="52">
                  <c:v>43153</c:v>
                </c:pt>
                <c:pt idx="53">
                  <c:v>43154</c:v>
                </c:pt>
                <c:pt idx="54">
                  <c:v>43155</c:v>
                </c:pt>
                <c:pt idx="55">
                  <c:v>43156</c:v>
                </c:pt>
                <c:pt idx="56">
                  <c:v>43157</c:v>
                </c:pt>
                <c:pt idx="57">
                  <c:v>43158</c:v>
                </c:pt>
                <c:pt idx="58">
                  <c:v>43159</c:v>
                </c:pt>
                <c:pt idx="59">
                  <c:v>43160</c:v>
                </c:pt>
                <c:pt idx="60">
                  <c:v>43161</c:v>
                </c:pt>
                <c:pt idx="61">
                  <c:v>43162</c:v>
                </c:pt>
                <c:pt idx="62">
                  <c:v>43163</c:v>
                </c:pt>
                <c:pt idx="63">
                  <c:v>43164</c:v>
                </c:pt>
                <c:pt idx="64">
                  <c:v>43165</c:v>
                </c:pt>
                <c:pt idx="65">
                  <c:v>43166</c:v>
                </c:pt>
                <c:pt idx="66">
                  <c:v>43167</c:v>
                </c:pt>
                <c:pt idx="67">
                  <c:v>43168</c:v>
                </c:pt>
                <c:pt idx="68">
                  <c:v>43169</c:v>
                </c:pt>
                <c:pt idx="69">
                  <c:v>43170</c:v>
                </c:pt>
                <c:pt idx="70">
                  <c:v>43171</c:v>
                </c:pt>
                <c:pt idx="71">
                  <c:v>43172</c:v>
                </c:pt>
                <c:pt idx="72">
                  <c:v>43173</c:v>
                </c:pt>
                <c:pt idx="73">
                  <c:v>43174</c:v>
                </c:pt>
                <c:pt idx="74">
                  <c:v>43175</c:v>
                </c:pt>
                <c:pt idx="75">
                  <c:v>43176</c:v>
                </c:pt>
                <c:pt idx="76">
                  <c:v>43177</c:v>
                </c:pt>
                <c:pt idx="77">
                  <c:v>43178</c:v>
                </c:pt>
                <c:pt idx="78">
                  <c:v>43179</c:v>
                </c:pt>
                <c:pt idx="79">
                  <c:v>43180</c:v>
                </c:pt>
                <c:pt idx="80">
                  <c:v>43181</c:v>
                </c:pt>
                <c:pt idx="81">
                  <c:v>43182</c:v>
                </c:pt>
                <c:pt idx="82">
                  <c:v>43183</c:v>
                </c:pt>
                <c:pt idx="83">
                  <c:v>43184</c:v>
                </c:pt>
                <c:pt idx="84">
                  <c:v>43185</c:v>
                </c:pt>
                <c:pt idx="85">
                  <c:v>43186</c:v>
                </c:pt>
                <c:pt idx="86">
                  <c:v>43187</c:v>
                </c:pt>
                <c:pt idx="87">
                  <c:v>43188</c:v>
                </c:pt>
                <c:pt idx="88">
                  <c:v>43189</c:v>
                </c:pt>
                <c:pt idx="89">
                  <c:v>43190</c:v>
                </c:pt>
                <c:pt idx="90">
                  <c:v>43191</c:v>
                </c:pt>
                <c:pt idx="91">
                  <c:v>43192</c:v>
                </c:pt>
                <c:pt idx="92">
                  <c:v>43193</c:v>
                </c:pt>
                <c:pt idx="93">
                  <c:v>43194</c:v>
                </c:pt>
                <c:pt idx="94">
                  <c:v>43195</c:v>
                </c:pt>
                <c:pt idx="95">
                  <c:v>43196</c:v>
                </c:pt>
                <c:pt idx="96">
                  <c:v>43197</c:v>
                </c:pt>
                <c:pt idx="97">
                  <c:v>43198</c:v>
                </c:pt>
                <c:pt idx="98">
                  <c:v>43199</c:v>
                </c:pt>
                <c:pt idx="99">
                  <c:v>43200</c:v>
                </c:pt>
                <c:pt idx="100">
                  <c:v>43201</c:v>
                </c:pt>
                <c:pt idx="101">
                  <c:v>43202</c:v>
                </c:pt>
                <c:pt idx="102">
                  <c:v>43203</c:v>
                </c:pt>
                <c:pt idx="103">
                  <c:v>43204</c:v>
                </c:pt>
                <c:pt idx="104">
                  <c:v>43205</c:v>
                </c:pt>
                <c:pt idx="105">
                  <c:v>43206</c:v>
                </c:pt>
                <c:pt idx="106">
                  <c:v>43207</c:v>
                </c:pt>
                <c:pt idx="107">
                  <c:v>43208</c:v>
                </c:pt>
                <c:pt idx="108">
                  <c:v>43209</c:v>
                </c:pt>
                <c:pt idx="109">
                  <c:v>43210</c:v>
                </c:pt>
                <c:pt idx="110">
                  <c:v>43211</c:v>
                </c:pt>
                <c:pt idx="111">
                  <c:v>43212</c:v>
                </c:pt>
                <c:pt idx="112">
                  <c:v>43213</c:v>
                </c:pt>
                <c:pt idx="113">
                  <c:v>43214</c:v>
                </c:pt>
                <c:pt idx="114">
                  <c:v>43215</c:v>
                </c:pt>
                <c:pt idx="115">
                  <c:v>43216</c:v>
                </c:pt>
                <c:pt idx="116">
                  <c:v>43217</c:v>
                </c:pt>
                <c:pt idx="117">
                  <c:v>43218</c:v>
                </c:pt>
                <c:pt idx="118">
                  <c:v>43219</c:v>
                </c:pt>
                <c:pt idx="119">
                  <c:v>43220</c:v>
                </c:pt>
                <c:pt idx="120">
                  <c:v>43221</c:v>
                </c:pt>
                <c:pt idx="121">
                  <c:v>43222</c:v>
                </c:pt>
                <c:pt idx="122">
                  <c:v>43223</c:v>
                </c:pt>
                <c:pt idx="123">
                  <c:v>43224</c:v>
                </c:pt>
                <c:pt idx="124">
                  <c:v>43225</c:v>
                </c:pt>
                <c:pt idx="125">
                  <c:v>43226</c:v>
                </c:pt>
                <c:pt idx="126">
                  <c:v>43227</c:v>
                </c:pt>
                <c:pt idx="127">
                  <c:v>43228</c:v>
                </c:pt>
                <c:pt idx="128">
                  <c:v>43229</c:v>
                </c:pt>
                <c:pt idx="129">
                  <c:v>43230</c:v>
                </c:pt>
                <c:pt idx="130">
                  <c:v>43231</c:v>
                </c:pt>
                <c:pt idx="131">
                  <c:v>43232</c:v>
                </c:pt>
                <c:pt idx="132">
                  <c:v>43233</c:v>
                </c:pt>
                <c:pt idx="133">
                  <c:v>43234</c:v>
                </c:pt>
                <c:pt idx="134">
                  <c:v>43235</c:v>
                </c:pt>
                <c:pt idx="135">
                  <c:v>43236</c:v>
                </c:pt>
                <c:pt idx="136">
                  <c:v>43237</c:v>
                </c:pt>
                <c:pt idx="137">
                  <c:v>43238</c:v>
                </c:pt>
                <c:pt idx="138">
                  <c:v>43239</c:v>
                </c:pt>
                <c:pt idx="139">
                  <c:v>43240</c:v>
                </c:pt>
                <c:pt idx="140">
                  <c:v>43241</c:v>
                </c:pt>
                <c:pt idx="141">
                  <c:v>43242</c:v>
                </c:pt>
                <c:pt idx="142">
                  <c:v>43243</c:v>
                </c:pt>
                <c:pt idx="143">
                  <c:v>43244</c:v>
                </c:pt>
                <c:pt idx="144">
                  <c:v>43245</c:v>
                </c:pt>
                <c:pt idx="145">
                  <c:v>43246</c:v>
                </c:pt>
                <c:pt idx="146">
                  <c:v>43247</c:v>
                </c:pt>
                <c:pt idx="147">
                  <c:v>43248</c:v>
                </c:pt>
                <c:pt idx="148">
                  <c:v>43249</c:v>
                </c:pt>
                <c:pt idx="149">
                  <c:v>43250</c:v>
                </c:pt>
                <c:pt idx="150">
                  <c:v>43251</c:v>
                </c:pt>
                <c:pt idx="151">
                  <c:v>43252</c:v>
                </c:pt>
                <c:pt idx="152">
                  <c:v>43253</c:v>
                </c:pt>
                <c:pt idx="153">
                  <c:v>43254</c:v>
                </c:pt>
                <c:pt idx="154">
                  <c:v>43255</c:v>
                </c:pt>
                <c:pt idx="155">
                  <c:v>43256</c:v>
                </c:pt>
                <c:pt idx="156">
                  <c:v>43257</c:v>
                </c:pt>
                <c:pt idx="157">
                  <c:v>43258</c:v>
                </c:pt>
                <c:pt idx="158">
                  <c:v>43259</c:v>
                </c:pt>
                <c:pt idx="159">
                  <c:v>43260</c:v>
                </c:pt>
                <c:pt idx="160">
                  <c:v>43261</c:v>
                </c:pt>
                <c:pt idx="161" formatCode="0">
                  <c:v>17</c:v>
                </c:pt>
                <c:pt idx="162" formatCode="0">
                  <c:v>17</c:v>
                </c:pt>
                <c:pt idx="163" formatCode="0">
                  <c:v>17</c:v>
                </c:pt>
                <c:pt idx="164" formatCode="0">
                  <c:v>18</c:v>
                </c:pt>
                <c:pt idx="165" formatCode="0">
                  <c:v>18</c:v>
                </c:pt>
                <c:pt idx="166" formatCode="0">
                  <c:v>18</c:v>
                </c:pt>
                <c:pt idx="167" formatCode="0">
                  <c:v>18</c:v>
                </c:pt>
                <c:pt idx="168" formatCode="0">
                  <c:v>18</c:v>
                </c:pt>
                <c:pt idx="169" formatCode="0">
                  <c:v>18</c:v>
                </c:pt>
                <c:pt idx="170" formatCode="0">
                  <c:v>17</c:v>
                </c:pt>
                <c:pt idx="171" formatCode="0">
                  <c:v>17</c:v>
                </c:pt>
                <c:pt idx="172" formatCode="0">
                  <c:v>16</c:v>
                </c:pt>
                <c:pt idx="173" formatCode="0">
                  <c:v>16</c:v>
                </c:pt>
                <c:pt idx="174" formatCode="0">
                  <c:v>16</c:v>
                </c:pt>
                <c:pt idx="175" formatCode="0">
                  <c:v>16</c:v>
                </c:pt>
                <c:pt idx="176" formatCode="0">
                  <c:v>16</c:v>
                </c:pt>
                <c:pt idx="177" formatCode="0">
                  <c:v>15</c:v>
                </c:pt>
                <c:pt idx="178" formatCode="0">
                  <c:v>15</c:v>
                </c:pt>
                <c:pt idx="179" formatCode="0">
                  <c:v>15</c:v>
                </c:pt>
                <c:pt idx="180" formatCode="0">
                  <c:v>15</c:v>
                </c:pt>
                <c:pt idx="181" formatCode="0">
                  <c:v>14</c:v>
                </c:pt>
                <c:pt idx="182" formatCode="0">
                  <c:v>11</c:v>
                </c:pt>
                <c:pt idx="183" formatCode="0">
                  <c:v>10</c:v>
                </c:pt>
                <c:pt idx="184" formatCode="0">
                  <c:v>8</c:v>
                </c:pt>
                <c:pt idx="185" formatCode="0">
                  <c:v>3</c:v>
                </c:pt>
                <c:pt idx="186" formatCode="0">
                  <c:v>3</c:v>
                </c:pt>
                <c:pt idx="187" formatCode="0">
                  <c:v>3</c:v>
                </c:pt>
                <c:pt idx="188" formatCode="0">
                  <c:v>3</c:v>
                </c:pt>
                <c:pt idx="189" formatCode="0">
                  <c:v>5</c:v>
                </c:pt>
                <c:pt idx="190" formatCode="0">
                  <c:v>5</c:v>
                </c:pt>
                <c:pt idx="191" formatCode="0">
                  <c:v>7</c:v>
                </c:pt>
                <c:pt idx="192" formatCode="0">
                  <c:v>7</c:v>
                </c:pt>
                <c:pt idx="193" formatCode="0">
                  <c:v>7</c:v>
                </c:pt>
                <c:pt idx="194" formatCode="0">
                  <c:v>7</c:v>
                </c:pt>
                <c:pt idx="195" formatCode="0">
                  <c:v>7</c:v>
                </c:pt>
                <c:pt idx="196" formatCode="0">
                  <c:v>7</c:v>
                </c:pt>
                <c:pt idx="197" formatCode="0">
                  <c:v>8</c:v>
                </c:pt>
                <c:pt idx="198" formatCode="0">
                  <c:v>8</c:v>
                </c:pt>
                <c:pt idx="199" formatCode="0">
                  <c:v>8</c:v>
                </c:pt>
                <c:pt idx="200" formatCode="0">
                  <c:v>9</c:v>
                </c:pt>
                <c:pt idx="201" formatCode="0">
                  <c:v>10</c:v>
                </c:pt>
                <c:pt idx="202" formatCode="0">
                  <c:v>10</c:v>
                </c:pt>
                <c:pt idx="203" formatCode="0">
                  <c:v>14</c:v>
                </c:pt>
                <c:pt idx="204" formatCode="0">
                  <c:v>14</c:v>
                </c:pt>
                <c:pt idx="205" formatCode="0">
                  <c:v>14</c:v>
                </c:pt>
                <c:pt idx="206" formatCode="0">
                  <c:v>14</c:v>
                </c:pt>
                <c:pt idx="207" formatCode="0">
                  <c:v>15</c:v>
                </c:pt>
                <c:pt idx="208" formatCode="0">
                  <c:v>15</c:v>
                </c:pt>
                <c:pt idx="209" formatCode="0">
                  <c:v>15</c:v>
                </c:pt>
                <c:pt idx="210" formatCode="0">
                  <c:v>15</c:v>
                </c:pt>
                <c:pt idx="211" formatCode="0">
                  <c:v>15</c:v>
                </c:pt>
                <c:pt idx="212" formatCode="0">
                  <c:v>16</c:v>
                </c:pt>
                <c:pt idx="213" formatCode="0">
                  <c:v>16</c:v>
                </c:pt>
                <c:pt idx="214" formatCode="0">
                  <c:v>16</c:v>
                </c:pt>
                <c:pt idx="215" formatCode="0">
                  <c:v>16</c:v>
                </c:pt>
                <c:pt idx="216" formatCode="0">
                  <c:v>16</c:v>
                </c:pt>
                <c:pt idx="217" formatCode="0">
                  <c:v>15</c:v>
                </c:pt>
                <c:pt idx="218" formatCode="0">
                  <c:v>150</c:v>
                </c:pt>
                <c:pt idx="219" formatCode="0">
                  <c:v>167</c:v>
                </c:pt>
                <c:pt idx="220" formatCode="0">
                  <c:v>173</c:v>
                </c:pt>
                <c:pt idx="221" formatCode="0">
                  <c:v>204</c:v>
                </c:pt>
                <c:pt idx="222" formatCode="0">
                  <c:v>228</c:v>
                </c:pt>
                <c:pt idx="223" formatCode="0">
                  <c:v>242</c:v>
                </c:pt>
                <c:pt idx="224" formatCode="0">
                  <c:v>248</c:v>
                </c:pt>
                <c:pt idx="225" formatCode="0">
                  <c:v>252</c:v>
                </c:pt>
                <c:pt idx="226" formatCode="0">
                  <c:v>252</c:v>
                </c:pt>
                <c:pt idx="227" formatCode="0">
                  <c:v>252</c:v>
                </c:pt>
                <c:pt idx="228" formatCode="0">
                  <c:v>253</c:v>
                </c:pt>
                <c:pt idx="229" formatCode="0">
                  <c:v>253</c:v>
                </c:pt>
                <c:pt idx="230" formatCode="0">
                  <c:v>253</c:v>
                </c:pt>
                <c:pt idx="231" formatCode="0">
                  <c:v>263</c:v>
                </c:pt>
                <c:pt idx="232" formatCode="0">
                  <c:v>267</c:v>
                </c:pt>
                <c:pt idx="233" formatCode="0">
                  <c:v>268</c:v>
                </c:pt>
                <c:pt idx="234" formatCode="0">
                  <c:v>270</c:v>
                </c:pt>
                <c:pt idx="235" formatCode="0">
                  <c:v>271</c:v>
                </c:pt>
                <c:pt idx="236" formatCode="0">
                  <c:v>271</c:v>
                </c:pt>
                <c:pt idx="237" formatCode="0">
                  <c:v>271</c:v>
                </c:pt>
                <c:pt idx="238" formatCode="0">
                  <c:v>272</c:v>
                </c:pt>
                <c:pt idx="239" formatCode="0">
                  <c:v>272</c:v>
                </c:pt>
                <c:pt idx="240" formatCode="0">
                  <c:v>273</c:v>
                </c:pt>
                <c:pt idx="241" formatCode="0">
                  <c:v>273</c:v>
                </c:pt>
                <c:pt idx="242" formatCode="0">
                  <c:v>275</c:v>
                </c:pt>
                <c:pt idx="243" formatCode="0">
                  <c:v>275</c:v>
                </c:pt>
                <c:pt idx="244" formatCode="0">
                  <c:v>275</c:v>
                </c:pt>
                <c:pt idx="245" formatCode="0">
                  <c:v>276</c:v>
                </c:pt>
                <c:pt idx="246" formatCode="0">
                  <c:v>154</c:v>
                </c:pt>
                <c:pt idx="247" formatCode="0">
                  <c:v>134</c:v>
                </c:pt>
                <c:pt idx="248" formatCode="0">
                  <c:v>127</c:v>
                </c:pt>
                <c:pt idx="249" formatCode="0">
                  <c:v>99</c:v>
                </c:pt>
                <c:pt idx="250" formatCode="0">
                  <c:v>77</c:v>
                </c:pt>
                <c:pt idx="251" formatCode="0">
                  <c:v>64</c:v>
                </c:pt>
                <c:pt idx="252" formatCode="0">
                  <c:v>58</c:v>
                </c:pt>
                <c:pt idx="253" formatCode="0">
                  <c:v>57</c:v>
                </c:pt>
                <c:pt idx="254" formatCode="0">
                  <c:v>57</c:v>
                </c:pt>
                <c:pt idx="255" formatCode="0">
                  <c:v>56</c:v>
                </c:pt>
                <c:pt idx="256" formatCode="0">
                  <c:v>56</c:v>
                </c:pt>
                <c:pt idx="257" formatCode="0">
                  <c:v>77</c:v>
                </c:pt>
                <c:pt idx="258" formatCode="0">
                  <c:v>81</c:v>
                </c:pt>
                <c:pt idx="259" formatCode="0">
                  <c:v>72</c:v>
                </c:pt>
                <c:pt idx="260" formatCode="0">
                  <c:v>70</c:v>
                </c:pt>
                <c:pt idx="261" formatCode="0">
                  <c:v>71</c:v>
                </c:pt>
                <c:pt idx="262" formatCode="0">
                  <c:v>69</c:v>
                </c:pt>
                <c:pt idx="263" formatCode="0">
                  <c:v>69</c:v>
                </c:pt>
                <c:pt idx="264" formatCode="0">
                  <c:v>69</c:v>
                </c:pt>
                <c:pt idx="265" formatCode="0">
                  <c:v>69</c:v>
                </c:pt>
                <c:pt idx="266" formatCode="0">
                  <c:v>68</c:v>
                </c:pt>
                <c:pt idx="267" formatCode="0">
                  <c:v>66</c:v>
                </c:pt>
                <c:pt idx="268" formatCode="0">
                  <c:v>66</c:v>
                </c:pt>
                <c:pt idx="269" formatCode="0">
                  <c:v>68</c:v>
                </c:pt>
                <c:pt idx="270" formatCode="0">
                  <c:v>67</c:v>
                </c:pt>
                <c:pt idx="271" formatCode="0">
                  <c:v>67</c:v>
                </c:pt>
                <c:pt idx="272" formatCode="0">
                  <c:v>67</c:v>
                </c:pt>
                <c:pt idx="273" formatCode="0">
                  <c:v>64</c:v>
                </c:pt>
                <c:pt idx="274" formatCode="0">
                  <c:v>63</c:v>
                </c:pt>
                <c:pt idx="275" formatCode="0">
                  <c:v>64</c:v>
                </c:pt>
                <c:pt idx="276" formatCode="0">
                  <c:v>64</c:v>
                </c:pt>
                <c:pt idx="277" formatCode="0">
                  <c:v>64</c:v>
                </c:pt>
                <c:pt idx="278" formatCode="0">
                  <c:v>65</c:v>
                </c:pt>
                <c:pt idx="279" formatCode="0">
                  <c:v>65</c:v>
                </c:pt>
                <c:pt idx="280" formatCode="0">
                  <c:v>66</c:v>
                </c:pt>
                <c:pt idx="281" formatCode="0">
                  <c:v>66</c:v>
                </c:pt>
                <c:pt idx="282" formatCode="0">
                  <c:v>66</c:v>
                </c:pt>
                <c:pt idx="283" formatCode="0">
                  <c:v>70</c:v>
                </c:pt>
                <c:pt idx="284" formatCode="0">
                  <c:v>74</c:v>
                </c:pt>
                <c:pt idx="285" formatCode="0">
                  <c:v>52</c:v>
                </c:pt>
                <c:pt idx="286" formatCode="0">
                  <c:v>43</c:v>
                </c:pt>
                <c:pt idx="287" formatCode="0">
                  <c:v>43</c:v>
                </c:pt>
                <c:pt idx="288" formatCode="0">
                  <c:v>44</c:v>
                </c:pt>
                <c:pt idx="289" formatCode="0">
                  <c:v>46</c:v>
                </c:pt>
                <c:pt idx="290" formatCode="0">
                  <c:v>49</c:v>
                </c:pt>
                <c:pt idx="291" formatCode="0">
                  <c:v>49</c:v>
                </c:pt>
                <c:pt idx="292" formatCode="0">
                  <c:v>49</c:v>
                </c:pt>
                <c:pt idx="293" formatCode="0">
                  <c:v>49</c:v>
                </c:pt>
                <c:pt idx="294" formatCode="0">
                  <c:v>49</c:v>
                </c:pt>
                <c:pt idx="295" formatCode="0">
                  <c:v>49</c:v>
                </c:pt>
                <c:pt idx="296" formatCode="0">
                  <c:v>48</c:v>
                </c:pt>
                <c:pt idx="297" formatCode="0">
                  <c:v>43</c:v>
                </c:pt>
                <c:pt idx="298" formatCode="0">
                  <c:v>43</c:v>
                </c:pt>
                <c:pt idx="299" formatCode="0">
                  <c:v>44</c:v>
                </c:pt>
                <c:pt idx="300" formatCode="0">
                  <c:v>44</c:v>
                </c:pt>
                <c:pt idx="301" formatCode="0">
                  <c:v>44</c:v>
                </c:pt>
                <c:pt idx="302" formatCode="0">
                  <c:v>44</c:v>
                </c:pt>
                <c:pt idx="303" formatCode="0">
                  <c:v>44</c:v>
                </c:pt>
                <c:pt idx="304" formatCode="0">
                  <c:v>54</c:v>
                </c:pt>
                <c:pt idx="305" formatCode="0">
                  <c:v>148</c:v>
                </c:pt>
                <c:pt idx="306" formatCode="0">
                  <c:v>194</c:v>
                </c:pt>
                <c:pt idx="307" formatCode="0">
                  <c:v>209</c:v>
                </c:pt>
                <c:pt idx="308" formatCode="0">
                  <c:v>215</c:v>
                </c:pt>
                <c:pt idx="309" formatCode="0">
                  <c:v>220</c:v>
                </c:pt>
                <c:pt idx="310" formatCode="0">
                  <c:v>227</c:v>
                </c:pt>
                <c:pt idx="311" formatCode="0">
                  <c:v>232</c:v>
                </c:pt>
                <c:pt idx="312" formatCode="0">
                  <c:v>225</c:v>
                </c:pt>
                <c:pt idx="313" formatCode="0">
                  <c:v>225</c:v>
                </c:pt>
                <c:pt idx="314" formatCode="0">
                  <c:v>307</c:v>
                </c:pt>
                <c:pt idx="315" formatCode="0">
                  <c:v>423</c:v>
                </c:pt>
                <c:pt idx="316" formatCode="0">
                  <c:v>481</c:v>
                </c:pt>
                <c:pt idx="317" formatCode="0">
                  <c:v>498</c:v>
                </c:pt>
                <c:pt idx="318" formatCode="0">
                  <c:v>1198</c:v>
                </c:pt>
                <c:pt idx="319" formatCode="0">
                  <c:v>1333</c:v>
                </c:pt>
                <c:pt idx="320" formatCode="0">
                  <c:v>1378</c:v>
                </c:pt>
                <c:pt idx="321" formatCode="0">
                  <c:v>1398</c:v>
                </c:pt>
              </c:numCache>
            </c:numRef>
          </c:cat>
          <c:val>
            <c:numRef>
              <c:f>'Key Metrics'!$T$3:$T$163</c:f>
            </c:numRef>
          </c:val>
          <c:smooth val="0"/>
          <c:extLst>
            <c:ext xmlns:c16="http://schemas.microsoft.com/office/drawing/2014/chart" uri="{C3380CC4-5D6E-409C-BE32-E72D297353CC}">
              <c16:uniqueId val="{00000003-B399-4238-A50C-6906DB2DF1E3}"/>
            </c:ext>
          </c:extLst>
        </c:ser>
        <c:ser>
          <c:idx val="4"/>
          <c:order val="4"/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5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numRef>
              <c:f>'Key Metrics'!$A$3:$P$163</c:f>
              <c:numCache>
                <c:formatCode>m/d/yy</c:formatCode>
                <c:ptCount val="322"/>
                <c:pt idx="0">
                  <c:v>43101</c:v>
                </c:pt>
                <c:pt idx="1">
                  <c:v>43102</c:v>
                </c:pt>
                <c:pt idx="2">
                  <c:v>43103</c:v>
                </c:pt>
                <c:pt idx="3">
                  <c:v>43104</c:v>
                </c:pt>
                <c:pt idx="4">
                  <c:v>43105</c:v>
                </c:pt>
                <c:pt idx="5">
                  <c:v>43106</c:v>
                </c:pt>
                <c:pt idx="6">
                  <c:v>43107</c:v>
                </c:pt>
                <c:pt idx="7">
                  <c:v>43108</c:v>
                </c:pt>
                <c:pt idx="8">
                  <c:v>43109</c:v>
                </c:pt>
                <c:pt idx="9">
                  <c:v>43110</c:v>
                </c:pt>
                <c:pt idx="10">
                  <c:v>43111</c:v>
                </c:pt>
                <c:pt idx="11">
                  <c:v>43112</c:v>
                </c:pt>
                <c:pt idx="12">
                  <c:v>43113</c:v>
                </c:pt>
                <c:pt idx="13">
                  <c:v>43114</c:v>
                </c:pt>
                <c:pt idx="14">
                  <c:v>43115</c:v>
                </c:pt>
                <c:pt idx="15">
                  <c:v>43116</c:v>
                </c:pt>
                <c:pt idx="16">
                  <c:v>43117</c:v>
                </c:pt>
                <c:pt idx="17">
                  <c:v>43118</c:v>
                </c:pt>
                <c:pt idx="18">
                  <c:v>43119</c:v>
                </c:pt>
                <c:pt idx="19">
                  <c:v>43120</c:v>
                </c:pt>
                <c:pt idx="20">
                  <c:v>43121</c:v>
                </c:pt>
                <c:pt idx="21">
                  <c:v>43122</c:v>
                </c:pt>
                <c:pt idx="22">
                  <c:v>43123</c:v>
                </c:pt>
                <c:pt idx="23">
                  <c:v>43124</c:v>
                </c:pt>
                <c:pt idx="24">
                  <c:v>43125</c:v>
                </c:pt>
                <c:pt idx="25">
                  <c:v>43126</c:v>
                </c:pt>
                <c:pt idx="26">
                  <c:v>43127</c:v>
                </c:pt>
                <c:pt idx="27">
                  <c:v>43128</c:v>
                </c:pt>
                <c:pt idx="28">
                  <c:v>43129</c:v>
                </c:pt>
                <c:pt idx="29">
                  <c:v>43130</c:v>
                </c:pt>
                <c:pt idx="30">
                  <c:v>43131</c:v>
                </c:pt>
                <c:pt idx="31">
                  <c:v>43132</c:v>
                </c:pt>
                <c:pt idx="32">
                  <c:v>43133</c:v>
                </c:pt>
                <c:pt idx="33">
                  <c:v>43134</c:v>
                </c:pt>
                <c:pt idx="34">
                  <c:v>43135</c:v>
                </c:pt>
                <c:pt idx="35">
                  <c:v>43136</c:v>
                </c:pt>
                <c:pt idx="36">
                  <c:v>43137</c:v>
                </c:pt>
                <c:pt idx="37">
                  <c:v>43138</c:v>
                </c:pt>
                <c:pt idx="38">
                  <c:v>43139</c:v>
                </c:pt>
                <c:pt idx="39">
                  <c:v>43140</c:v>
                </c:pt>
                <c:pt idx="40">
                  <c:v>43141</c:v>
                </c:pt>
                <c:pt idx="41">
                  <c:v>43142</c:v>
                </c:pt>
                <c:pt idx="42">
                  <c:v>43143</c:v>
                </c:pt>
                <c:pt idx="43">
                  <c:v>43144</c:v>
                </c:pt>
                <c:pt idx="44">
                  <c:v>43145</c:v>
                </c:pt>
                <c:pt idx="45">
                  <c:v>43146</c:v>
                </c:pt>
                <c:pt idx="46">
                  <c:v>43147</c:v>
                </c:pt>
                <c:pt idx="47">
                  <c:v>43148</c:v>
                </c:pt>
                <c:pt idx="48">
                  <c:v>43149</c:v>
                </c:pt>
                <c:pt idx="49">
                  <c:v>43150</c:v>
                </c:pt>
                <c:pt idx="50">
                  <c:v>43151</c:v>
                </c:pt>
                <c:pt idx="51">
                  <c:v>43152</c:v>
                </c:pt>
                <c:pt idx="52">
                  <c:v>43153</c:v>
                </c:pt>
                <c:pt idx="53">
                  <c:v>43154</c:v>
                </c:pt>
                <c:pt idx="54">
                  <c:v>43155</c:v>
                </c:pt>
                <c:pt idx="55">
                  <c:v>43156</c:v>
                </c:pt>
                <c:pt idx="56">
                  <c:v>43157</c:v>
                </c:pt>
                <c:pt idx="57">
                  <c:v>43158</c:v>
                </c:pt>
                <c:pt idx="58">
                  <c:v>43159</c:v>
                </c:pt>
                <c:pt idx="59">
                  <c:v>43160</c:v>
                </c:pt>
                <c:pt idx="60">
                  <c:v>43161</c:v>
                </c:pt>
                <c:pt idx="61">
                  <c:v>43162</c:v>
                </c:pt>
                <c:pt idx="62">
                  <c:v>43163</c:v>
                </c:pt>
                <c:pt idx="63">
                  <c:v>43164</c:v>
                </c:pt>
                <c:pt idx="64">
                  <c:v>43165</c:v>
                </c:pt>
                <c:pt idx="65">
                  <c:v>43166</c:v>
                </c:pt>
                <c:pt idx="66">
                  <c:v>43167</c:v>
                </c:pt>
                <c:pt idx="67">
                  <c:v>43168</c:v>
                </c:pt>
                <c:pt idx="68">
                  <c:v>43169</c:v>
                </c:pt>
                <c:pt idx="69">
                  <c:v>43170</c:v>
                </c:pt>
                <c:pt idx="70">
                  <c:v>43171</c:v>
                </c:pt>
                <c:pt idx="71">
                  <c:v>43172</c:v>
                </c:pt>
                <c:pt idx="72">
                  <c:v>43173</c:v>
                </c:pt>
                <c:pt idx="73">
                  <c:v>43174</c:v>
                </c:pt>
                <c:pt idx="74">
                  <c:v>43175</c:v>
                </c:pt>
                <c:pt idx="75">
                  <c:v>43176</c:v>
                </c:pt>
                <c:pt idx="76">
                  <c:v>43177</c:v>
                </c:pt>
                <c:pt idx="77">
                  <c:v>43178</c:v>
                </c:pt>
                <c:pt idx="78">
                  <c:v>43179</c:v>
                </c:pt>
                <c:pt idx="79">
                  <c:v>43180</c:v>
                </c:pt>
                <c:pt idx="80">
                  <c:v>43181</c:v>
                </c:pt>
                <c:pt idx="81">
                  <c:v>43182</c:v>
                </c:pt>
                <c:pt idx="82">
                  <c:v>43183</c:v>
                </c:pt>
                <c:pt idx="83">
                  <c:v>43184</c:v>
                </c:pt>
                <c:pt idx="84">
                  <c:v>43185</c:v>
                </c:pt>
                <c:pt idx="85">
                  <c:v>43186</c:v>
                </c:pt>
                <c:pt idx="86">
                  <c:v>43187</c:v>
                </c:pt>
                <c:pt idx="87">
                  <c:v>43188</c:v>
                </c:pt>
                <c:pt idx="88">
                  <c:v>43189</c:v>
                </c:pt>
                <c:pt idx="89">
                  <c:v>43190</c:v>
                </c:pt>
                <c:pt idx="90">
                  <c:v>43191</c:v>
                </c:pt>
                <c:pt idx="91">
                  <c:v>43192</c:v>
                </c:pt>
                <c:pt idx="92">
                  <c:v>43193</c:v>
                </c:pt>
                <c:pt idx="93">
                  <c:v>43194</c:v>
                </c:pt>
                <c:pt idx="94">
                  <c:v>43195</c:v>
                </c:pt>
                <c:pt idx="95">
                  <c:v>43196</c:v>
                </c:pt>
                <c:pt idx="96">
                  <c:v>43197</c:v>
                </c:pt>
                <c:pt idx="97">
                  <c:v>43198</c:v>
                </c:pt>
                <c:pt idx="98">
                  <c:v>43199</c:v>
                </c:pt>
                <c:pt idx="99">
                  <c:v>43200</c:v>
                </c:pt>
                <c:pt idx="100">
                  <c:v>43201</c:v>
                </c:pt>
                <c:pt idx="101">
                  <c:v>43202</c:v>
                </c:pt>
                <c:pt idx="102">
                  <c:v>43203</c:v>
                </c:pt>
                <c:pt idx="103">
                  <c:v>43204</c:v>
                </c:pt>
                <c:pt idx="104">
                  <c:v>43205</c:v>
                </c:pt>
                <c:pt idx="105">
                  <c:v>43206</c:v>
                </c:pt>
                <c:pt idx="106">
                  <c:v>43207</c:v>
                </c:pt>
                <c:pt idx="107">
                  <c:v>43208</c:v>
                </c:pt>
                <c:pt idx="108">
                  <c:v>43209</c:v>
                </c:pt>
                <c:pt idx="109">
                  <c:v>43210</c:v>
                </c:pt>
                <c:pt idx="110">
                  <c:v>43211</c:v>
                </c:pt>
                <c:pt idx="111">
                  <c:v>43212</c:v>
                </c:pt>
                <c:pt idx="112">
                  <c:v>43213</c:v>
                </c:pt>
                <c:pt idx="113">
                  <c:v>43214</c:v>
                </c:pt>
                <c:pt idx="114">
                  <c:v>43215</c:v>
                </c:pt>
                <c:pt idx="115">
                  <c:v>43216</c:v>
                </c:pt>
                <c:pt idx="116">
                  <c:v>43217</c:v>
                </c:pt>
                <c:pt idx="117">
                  <c:v>43218</c:v>
                </c:pt>
                <c:pt idx="118">
                  <c:v>43219</c:v>
                </c:pt>
                <c:pt idx="119">
                  <c:v>43220</c:v>
                </c:pt>
                <c:pt idx="120">
                  <c:v>43221</c:v>
                </c:pt>
                <c:pt idx="121">
                  <c:v>43222</c:v>
                </c:pt>
                <c:pt idx="122">
                  <c:v>43223</c:v>
                </c:pt>
                <c:pt idx="123">
                  <c:v>43224</c:v>
                </c:pt>
                <c:pt idx="124">
                  <c:v>43225</c:v>
                </c:pt>
                <c:pt idx="125">
                  <c:v>43226</c:v>
                </c:pt>
                <c:pt idx="126">
                  <c:v>43227</c:v>
                </c:pt>
                <c:pt idx="127">
                  <c:v>43228</c:v>
                </c:pt>
                <c:pt idx="128">
                  <c:v>43229</c:v>
                </c:pt>
                <c:pt idx="129">
                  <c:v>43230</c:v>
                </c:pt>
                <c:pt idx="130">
                  <c:v>43231</c:v>
                </c:pt>
                <c:pt idx="131">
                  <c:v>43232</c:v>
                </c:pt>
                <c:pt idx="132">
                  <c:v>43233</c:v>
                </c:pt>
                <c:pt idx="133">
                  <c:v>43234</c:v>
                </c:pt>
                <c:pt idx="134">
                  <c:v>43235</c:v>
                </c:pt>
                <c:pt idx="135">
                  <c:v>43236</c:v>
                </c:pt>
                <c:pt idx="136">
                  <c:v>43237</c:v>
                </c:pt>
                <c:pt idx="137">
                  <c:v>43238</c:v>
                </c:pt>
                <c:pt idx="138">
                  <c:v>43239</c:v>
                </c:pt>
                <c:pt idx="139">
                  <c:v>43240</c:v>
                </c:pt>
                <c:pt idx="140">
                  <c:v>43241</c:v>
                </c:pt>
                <c:pt idx="141">
                  <c:v>43242</c:v>
                </c:pt>
                <c:pt idx="142">
                  <c:v>43243</c:v>
                </c:pt>
                <c:pt idx="143">
                  <c:v>43244</c:v>
                </c:pt>
                <c:pt idx="144">
                  <c:v>43245</c:v>
                </c:pt>
                <c:pt idx="145">
                  <c:v>43246</c:v>
                </c:pt>
                <c:pt idx="146">
                  <c:v>43247</c:v>
                </c:pt>
                <c:pt idx="147">
                  <c:v>43248</c:v>
                </c:pt>
                <c:pt idx="148">
                  <c:v>43249</c:v>
                </c:pt>
                <c:pt idx="149">
                  <c:v>43250</c:v>
                </c:pt>
                <c:pt idx="150">
                  <c:v>43251</c:v>
                </c:pt>
                <c:pt idx="151">
                  <c:v>43252</c:v>
                </c:pt>
                <c:pt idx="152">
                  <c:v>43253</c:v>
                </c:pt>
                <c:pt idx="153">
                  <c:v>43254</c:v>
                </c:pt>
                <c:pt idx="154">
                  <c:v>43255</c:v>
                </c:pt>
                <c:pt idx="155">
                  <c:v>43256</c:v>
                </c:pt>
                <c:pt idx="156">
                  <c:v>43257</c:v>
                </c:pt>
                <c:pt idx="157">
                  <c:v>43258</c:v>
                </c:pt>
                <c:pt idx="158">
                  <c:v>43259</c:v>
                </c:pt>
                <c:pt idx="159">
                  <c:v>43260</c:v>
                </c:pt>
                <c:pt idx="160">
                  <c:v>43261</c:v>
                </c:pt>
                <c:pt idx="161" formatCode="0">
                  <c:v>17</c:v>
                </c:pt>
                <c:pt idx="162" formatCode="0">
                  <c:v>17</c:v>
                </c:pt>
                <c:pt idx="163" formatCode="0">
                  <c:v>17</c:v>
                </c:pt>
                <c:pt idx="164" formatCode="0">
                  <c:v>18</c:v>
                </c:pt>
                <c:pt idx="165" formatCode="0">
                  <c:v>18</c:v>
                </c:pt>
                <c:pt idx="166" formatCode="0">
                  <c:v>18</c:v>
                </c:pt>
                <c:pt idx="167" formatCode="0">
                  <c:v>18</c:v>
                </c:pt>
                <c:pt idx="168" formatCode="0">
                  <c:v>18</c:v>
                </c:pt>
                <c:pt idx="169" formatCode="0">
                  <c:v>18</c:v>
                </c:pt>
                <c:pt idx="170" formatCode="0">
                  <c:v>17</c:v>
                </c:pt>
                <c:pt idx="171" formatCode="0">
                  <c:v>17</c:v>
                </c:pt>
                <c:pt idx="172" formatCode="0">
                  <c:v>16</c:v>
                </c:pt>
                <c:pt idx="173" formatCode="0">
                  <c:v>16</c:v>
                </c:pt>
                <c:pt idx="174" formatCode="0">
                  <c:v>16</c:v>
                </c:pt>
                <c:pt idx="175" formatCode="0">
                  <c:v>16</c:v>
                </c:pt>
                <c:pt idx="176" formatCode="0">
                  <c:v>16</c:v>
                </c:pt>
                <c:pt idx="177" formatCode="0">
                  <c:v>15</c:v>
                </c:pt>
                <c:pt idx="178" formatCode="0">
                  <c:v>15</c:v>
                </c:pt>
                <c:pt idx="179" formatCode="0">
                  <c:v>15</c:v>
                </c:pt>
                <c:pt idx="180" formatCode="0">
                  <c:v>15</c:v>
                </c:pt>
                <c:pt idx="181" formatCode="0">
                  <c:v>14</c:v>
                </c:pt>
                <c:pt idx="182" formatCode="0">
                  <c:v>11</c:v>
                </c:pt>
                <c:pt idx="183" formatCode="0">
                  <c:v>10</c:v>
                </c:pt>
                <c:pt idx="184" formatCode="0">
                  <c:v>8</c:v>
                </c:pt>
                <c:pt idx="185" formatCode="0">
                  <c:v>3</c:v>
                </c:pt>
                <c:pt idx="186" formatCode="0">
                  <c:v>3</c:v>
                </c:pt>
                <c:pt idx="187" formatCode="0">
                  <c:v>3</c:v>
                </c:pt>
                <c:pt idx="188" formatCode="0">
                  <c:v>3</c:v>
                </c:pt>
                <c:pt idx="189" formatCode="0">
                  <c:v>5</c:v>
                </c:pt>
                <c:pt idx="190" formatCode="0">
                  <c:v>5</c:v>
                </c:pt>
                <c:pt idx="191" formatCode="0">
                  <c:v>7</c:v>
                </c:pt>
                <c:pt idx="192" formatCode="0">
                  <c:v>7</c:v>
                </c:pt>
                <c:pt idx="193" formatCode="0">
                  <c:v>7</c:v>
                </c:pt>
                <c:pt idx="194" formatCode="0">
                  <c:v>7</c:v>
                </c:pt>
                <c:pt idx="195" formatCode="0">
                  <c:v>7</c:v>
                </c:pt>
                <c:pt idx="196" formatCode="0">
                  <c:v>7</c:v>
                </c:pt>
                <c:pt idx="197" formatCode="0">
                  <c:v>8</c:v>
                </c:pt>
                <c:pt idx="198" formatCode="0">
                  <c:v>8</c:v>
                </c:pt>
                <c:pt idx="199" formatCode="0">
                  <c:v>8</c:v>
                </c:pt>
                <c:pt idx="200" formatCode="0">
                  <c:v>9</c:v>
                </c:pt>
                <c:pt idx="201" formatCode="0">
                  <c:v>10</c:v>
                </c:pt>
                <c:pt idx="202" formatCode="0">
                  <c:v>10</c:v>
                </c:pt>
                <c:pt idx="203" formatCode="0">
                  <c:v>14</c:v>
                </c:pt>
                <c:pt idx="204" formatCode="0">
                  <c:v>14</c:v>
                </c:pt>
                <c:pt idx="205" formatCode="0">
                  <c:v>14</c:v>
                </c:pt>
                <c:pt idx="206" formatCode="0">
                  <c:v>14</c:v>
                </c:pt>
                <c:pt idx="207" formatCode="0">
                  <c:v>15</c:v>
                </c:pt>
                <c:pt idx="208" formatCode="0">
                  <c:v>15</c:v>
                </c:pt>
                <c:pt idx="209" formatCode="0">
                  <c:v>15</c:v>
                </c:pt>
                <c:pt idx="210" formatCode="0">
                  <c:v>15</c:v>
                </c:pt>
                <c:pt idx="211" formatCode="0">
                  <c:v>15</c:v>
                </c:pt>
                <c:pt idx="212" formatCode="0">
                  <c:v>16</c:v>
                </c:pt>
                <c:pt idx="213" formatCode="0">
                  <c:v>16</c:v>
                </c:pt>
                <c:pt idx="214" formatCode="0">
                  <c:v>16</c:v>
                </c:pt>
                <c:pt idx="215" formatCode="0">
                  <c:v>16</c:v>
                </c:pt>
                <c:pt idx="216" formatCode="0">
                  <c:v>16</c:v>
                </c:pt>
                <c:pt idx="217" formatCode="0">
                  <c:v>15</c:v>
                </c:pt>
                <c:pt idx="218" formatCode="0">
                  <c:v>150</c:v>
                </c:pt>
                <c:pt idx="219" formatCode="0">
                  <c:v>167</c:v>
                </c:pt>
                <c:pt idx="220" formatCode="0">
                  <c:v>173</c:v>
                </c:pt>
                <c:pt idx="221" formatCode="0">
                  <c:v>204</c:v>
                </c:pt>
                <c:pt idx="222" formatCode="0">
                  <c:v>228</c:v>
                </c:pt>
                <c:pt idx="223" formatCode="0">
                  <c:v>242</c:v>
                </c:pt>
                <c:pt idx="224" formatCode="0">
                  <c:v>248</c:v>
                </c:pt>
                <c:pt idx="225" formatCode="0">
                  <c:v>252</c:v>
                </c:pt>
                <c:pt idx="226" formatCode="0">
                  <c:v>252</c:v>
                </c:pt>
                <c:pt idx="227" formatCode="0">
                  <c:v>252</c:v>
                </c:pt>
                <c:pt idx="228" formatCode="0">
                  <c:v>253</c:v>
                </c:pt>
                <c:pt idx="229" formatCode="0">
                  <c:v>253</c:v>
                </c:pt>
                <c:pt idx="230" formatCode="0">
                  <c:v>253</c:v>
                </c:pt>
                <c:pt idx="231" formatCode="0">
                  <c:v>263</c:v>
                </c:pt>
                <c:pt idx="232" formatCode="0">
                  <c:v>267</c:v>
                </c:pt>
                <c:pt idx="233" formatCode="0">
                  <c:v>268</c:v>
                </c:pt>
                <c:pt idx="234" formatCode="0">
                  <c:v>270</c:v>
                </c:pt>
                <c:pt idx="235" formatCode="0">
                  <c:v>271</c:v>
                </c:pt>
                <c:pt idx="236" formatCode="0">
                  <c:v>271</c:v>
                </c:pt>
                <c:pt idx="237" formatCode="0">
                  <c:v>271</c:v>
                </c:pt>
                <c:pt idx="238" formatCode="0">
                  <c:v>272</c:v>
                </c:pt>
                <c:pt idx="239" formatCode="0">
                  <c:v>272</c:v>
                </c:pt>
                <c:pt idx="240" formatCode="0">
                  <c:v>273</c:v>
                </c:pt>
                <c:pt idx="241" formatCode="0">
                  <c:v>273</c:v>
                </c:pt>
                <c:pt idx="242" formatCode="0">
                  <c:v>275</c:v>
                </c:pt>
                <c:pt idx="243" formatCode="0">
                  <c:v>275</c:v>
                </c:pt>
                <c:pt idx="244" formatCode="0">
                  <c:v>275</c:v>
                </c:pt>
                <c:pt idx="245" formatCode="0">
                  <c:v>276</c:v>
                </c:pt>
                <c:pt idx="246" formatCode="0">
                  <c:v>154</c:v>
                </c:pt>
                <c:pt idx="247" formatCode="0">
                  <c:v>134</c:v>
                </c:pt>
                <c:pt idx="248" formatCode="0">
                  <c:v>127</c:v>
                </c:pt>
                <c:pt idx="249" formatCode="0">
                  <c:v>99</c:v>
                </c:pt>
                <c:pt idx="250" formatCode="0">
                  <c:v>77</c:v>
                </c:pt>
                <c:pt idx="251" formatCode="0">
                  <c:v>64</c:v>
                </c:pt>
                <c:pt idx="252" formatCode="0">
                  <c:v>58</c:v>
                </c:pt>
                <c:pt idx="253" formatCode="0">
                  <c:v>57</c:v>
                </c:pt>
                <c:pt idx="254" formatCode="0">
                  <c:v>57</c:v>
                </c:pt>
                <c:pt idx="255" formatCode="0">
                  <c:v>56</c:v>
                </c:pt>
                <c:pt idx="256" formatCode="0">
                  <c:v>56</c:v>
                </c:pt>
                <c:pt idx="257" formatCode="0">
                  <c:v>77</c:v>
                </c:pt>
                <c:pt idx="258" formatCode="0">
                  <c:v>81</c:v>
                </c:pt>
                <c:pt idx="259" formatCode="0">
                  <c:v>72</c:v>
                </c:pt>
                <c:pt idx="260" formatCode="0">
                  <c:v>70</c:v>
                </c:pt>
                <c:pt idx="261" formatCode="0">
                  <c:v>71</c:v>
                </c:pt>
                <c:pt idx="262" formatCode="0">
                  <c:v>69</c:v>
                </c:pt>
                <c:pt idx="263" formatCode="0">
                  <c:v>69</c:v>
                </c:pt>
                <c:pt idx="264" formatCode="0">
                  <c:v>69</c:v>
                </c:pt>
                <c:pt idx="265" formatCode="0">
                  <c:v>69</c:v>
                </c:pt>
                <c:pt idx="266" formatCode="0">
                  <c:v>68</c:v>
                </c:pt>
                <c:pt idx="267" formatCode="0">
                  <c:v>66</c:v>
                </c:pt>
                <c:pt idx="268" formatCode="0">
                  <c:v>66</c:v>
                </c:pt>
                <c:pt idx="269" formatCode="0">
                  <c:v>68</c:v>
                </c:pt>
                <c:pt idx="270" formatCode="0">
                  <c:v>67</c:v>
                </c:pt>
                <c:pt idx="271" formatCode="0">
                  <c:v>67</c:v>
                </c:pt>
                <c:pt idx="272" formatCode="0">
                  <c:v>67</c:v>
                </c:pt>
                <c:pt idx="273" formatCode="0">
                  <c:v>64</c:v>
                </c:pt>
                <c:pt idx="274" formatCode="0">
                  <c:v>63</c:v>
                </c:pt>
                <c:pt idx="275" formatCode="0">
                  <c:v>64</c:v>
                </c:pt>
                <c:pt idx="276" formatCode="0">
                  <c:v>64</c:v>
                </c:pt>
                <c:pt idx="277" formatCode="0">
                  <c:v>64</c:v>
                </c:pt>
                <c:pt idx="278" formatCode="0">
                  <c:v>65</c:v>
                </c:pt>
                <c:pt idx="279" formatCode="0">
                  <c:v>65</c:v>
                </c:pt>
                <c:pt idx="280" formatCode="0">
                  <c:v>66</c:v>
                </c:pt>
                <c:pt idx="281" formatCode="0">
                  <c:v>66</c:v>
                </c:pt>
                <c:pt idx="282" formatCode="0">
                  <c:v>66</c:v>
                </c:pt>
                <c:pt idx="283" formatCode="0">
                  <c:v>70</c:v>
                </c:pt>
                <c:pt idx="284" formatCode="0">
                  <c:v>74</c:v>
                </c:pt>
                <c:pt idx="285" formatCode="0">
                  <c:v>52</c:v>
                </c:pt>
                <c:pt idx="286" formatCode="0">
                  <c:v>43</c:v>
                </c:pt>
                <c:pt idx="287" formatCode="0">
                  <c:v>43</c:v>
                </c:pt>
                <c:pt idx="288" formatCode="0">
                  <c:v>44</c:v>
                </c:pt>
                <c:pt idx="289" formatCode="0">
                  <c:v>46</c:v>
                </c:pt>
                <c:pt idx="290" formatCode="0">
                  <c:v>49</c:v>
                </c:pt>
                <c:pt idx="291" formatCode="0">
                  <c:v>49</c:v>
                </c:pt>
                <c:pt idx="292" formatCode="0">
                  <c:v>49</c:v>
                </c:pt>
                <c:pt idx="293" formatCode="0">
                  <c:v>49</c:v>
                </c:pt>
                <c:pt idx="294" formatCode="0">
                  <c:v>49</c:v>
                </c:pt>
                <c:pt idx="295" formatCode="0">
                  <c:v>49</c:v>
                </c:pt>
                <c:pt idx="296" formatCode="0">
                  <c:v>48</c:v>
                </c:pt>
                <c:pt idx="297" formatCode="0">
                  <c:v>43</c:v>
                </c:pt>
                <c:pt idx="298" formatCode="0">
                  <c:v>43</c:v>
                </c:pt>
                <c:pt idx="299" formatCode="0">
                  <c:v>44</c:v>
                </c:pt>
                <c:pt idx="300" formatCode="0">
                  <c:v>44</c:v>
                </c:pt>
                <c:pt idx="301" formatCode="0">
                  <c:v>44</c:v>
                </c:pt>
                <c:pt idx="302" formatCode="0">
                  <c:v>44</c:v>
                </c:pt>
                <c:pt idx="303" formatCode="0">
                  <c:v>44</c:v>
                </c:pt>
                <c:pt idx="304" formatCode="0">
                  <c:v>54</c:v>
                </c:pt>
                <c:pt idx="305" formatCode="0">
                  <c:v>148</c:v>
                </c:pt>
                <c:pt idx="306" formatCode="0">
                  <c:v>194</c:v>
                </c:pt>
                <c:pt idx="307" formatCode="0">
                  <c:v>209</c:v>
                </c:pt>
                <c:pt idx="308" formatCode="0">
                  <c:v>215</c:v>
                </c:pt>
                <c:pt idx="309" formatCode="0">
                  <c:v>220</c:v>
                </c:pt>
                <c:pt idx="310" formatCode="0">
                  <c:v>227</c:v>
                </c:pt>
                <c:pt idx="311" formatCode="0">
                  <c:v>232</c:v>
                </c:pt>
                <c:pt idx="312" formatCode="0">
                  <c:v>225</c:v>
                </c:pt>
                <c:pt idx="313" formatCode="0">
                  <c:v>225</c:v>
                </c:pt>
                <c:pt idx="314" formatCode="0">
                  <c:v>307</c:v>
                </c:pt>
                <c:pt idx="315" formatCode="0">
                  <c:v>423</c:v>
                </c:pt>
                <c:pt idx="316" formatCode="0">
                  <c:v>481</c:v>
                </c:pt>
                <c:pt idx="317" formatCode="0">
                  <c:v>498</c:v>
                </c:pt>
                <c:pt idx="318" formatCode="0">
                  <c:v>1198</c:v>
                </c:pt>
                <c:pt idx="319" formatCode="0">
                  <c:v>1333</c:v>
                </c:pt>
                <c:pt idx="320" formatCode="0">
                  <c:v>1378</c:v>
                </c:pt>
                <c:pt idx="321" formatCode="0">
                  <c:v>1398</c:v>
                </c:pt>
              </c:numCache>
            </c:numRef>
          </c:cat>
          <c:val>
            <c:numRef>
              <c:f>'Key Metrics'!$U$3:$U$163</c:f>
            </c:numRef>
          </c:val>
          <c:smooth val="0"/>
          <c:extLst>
            <c:ext xmlns:c16="http://schemas.microsoft.com/office/drawing/2014/chart" uri="{C3380CC4-5D6E-409C-BE32-E72D297353CC}">
              <c16:uniqueId val="{00000004-B399-4238-A50C-6906DB2DF1E3}"/>
            </c:ext>
          </c:extLst>
        </c:ser>
        <c:ser>
          <c:idx val="5"/>
          <c:order val="5"/>
          <c:spPr>
            <a:ln w="34925" cap="rnd">
              <a:solidFill>
                <a:schemeClr val="accent6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'Key Metrics'!$A$3:$P$163</c:f>
              <c:numCache>
                <c:formatCode>m/d/yy</c:formatCode>
                <c:ptCount val="322"/>
                <c:pt idx="0">
                  <c:v>43101</c:v>
                </c:pt>
                <c:pt idx="1">
                  <c:v>43102</c:v>
                </c:pt>
                <c:pt idx="2">
                  <c:v>43103</c:v>
                </c:pt>
                <c:pt idx="3">
                  <c:v>43104</c:v>
                </c:pt>
                <c:pt idx="4">
                  <c:v>43105</c:v>
                </c:pt>
                <c:pt idx="5">
                  <c:v>43106</c:v>
                </c:pt>
                <c:pt idx="6">
                  <c:v>43107</c:v>
                </c:pt>
                <c:pt idx="7">
                  <c:v>43108</c:v>
                </c:pt>
                <c:pt idx="8">
                  <c:v>43109</c:v>
                </c:pt>
                <c:pt idx="9">
                  <c:v>43110</c:v>
                </c:pt>
                <c:pt idx="10">
                  <c:v>43111</c:v>
                </c:pt>
                <c:pt idx="11">
                  <c:v>43112</c:v>
                </c:pt>
                <c:pt idx="12">
                  <c:v>43113</c:v>
                </c:pt>
                <c:pt idx="13">
                  <c:v>43114</c:v>
                </c:pt>
                <c:pt idx="14">
                  <c:v>43115</c:v>
                </c:pt>
                <c:pt idx="15">
                  <c:v>43116</c:v>
                </c:pt>
                <c:pt idx="16">
                  <c:v>43117</c:v>
                </c:pt>
                <c:pt idx="17">
                  <c:v>43118</c:v>
                </c:pt>
                <c:pt idx="18">
                  <c:v>43119</c:v>
                </c:pt>
                <c:pt idx="19">
                  <c:v>43120</c:v>
                </c:pt>
                <c:pt idx="20">
                  <c:v>43121</c:v>
                </c:pt>
                <c:pt idx="21">
                  <c:v>43122</c:v>
                </c:pt>
                <c:pt idx="22">
                  <c:v>43123</c:v>
                </c:pt>
                <c:pt idx="23">
                  <c:v>43124</c:v>
                </c:pt>
                <c:pt idx="24">
                  <c:v>43125</c:v>
                </c:pt>
                <c:pt idx="25">
                  <c:v>43126</c:v>
                </c:pt>
                <c:pt idx="26">
                  <c:v>43127</c:v>
                </c:pt>
                <c:pt idx="27">
                  <c:v>43128</c:v>
                </c:pt>
                <c:pt idx="28">
                  <c:v>43129</c:v>
                </c:pt>
                <c:pt idx="29">
                  <c:v>43130</c:v>
                </c:pt>
                <c:pt idx="30">
                  <c:v>43131</c:v>
                </c:pt>
                <c:pt idx="31">
                  <c:v>43132</c:v>
                </c:pt>
                <c:pt idx="32">
                  <c:v>43133</c:v>
                </c:pt>
                <c:pt idx="33">
                  <c:v>43134</c:v>
                </c:pt>
                <c:pt idx="34">
                  <c:v>43135</c:v>
                </c:pt>
                <c:pt idx="35">
                  <c:v>43136</c:v>
                </c:pt>
                <c:pt idx="36">
                  <c:v>43137</c:v>
                </c:pt>
                <c:pt idx="37">
                  <c:v>43138</c:v>
                </c:pt>
                <c:pt idx="38">
                  <c:v>43139</c:v>
                </c:pt>
                <c:pt idx="39">
                  <c:v>43140</c:v>
                </c:pt>
                <c:pt idx="40">
                  <c:v>43141</c:v>
                </c:pt>
                <c:pt idx="41">
                  <c:v>43142</c:v>
                </c:pt>
                <c:pt idx="42">
                  <c:v>43143</c:v>
                </c:pt>
                <c:pt idx="43">
                  <c:v>43144</c:v>
                </c:pt>
                <c:pt idx="44">
                  <c:v>43145</c:v>
                </c:pt>
                <c:pt idx="45">
                  <c:v>43146</c:v>
                </c:pt>
                <c:pt idx="46">
                  <c:v>43147</c:v>
                </c:pt>
                <c:pt idx="47">
                  <c:v>43148</c:v>
                </c:pt>
                <c:pt idx="48">
                  <c:v>43149</c:v>
                </c:pt>
                <c:pt idx="49">
                  <c:v>43150</c:v>
                </c:pt>
                <c:pt idx="50">
                  <c:v>43151</c:v>
                </c:pt>
                <c:pt idx="51">
                  <c:v>43152</c:v>
                </c:pt>
                <c:pt idx="52">
                  <c:v>43153</c:v>
                </c:pt>
                <c:pt idx="53">
                  <c:v>43154</c:v>
                </c:pt>
                <c:pt idx="54">
                  <c:v>43155</c:v>
                </c:pt>
                <c:pt idx="55">
                  <c:v>43156</c:v>
                </c:pt>
                <c:pt idx="56">
                  <c:v>43157</c:v>
                </c:pt>
                <c:pt idx="57">
                  <c:v>43158</c:v>
                </c:pt>
                <c:pt idx="58">
                  <c:v>43159</c:v>
                </c:pt>
                <c:pt idx="59">
                  <c:v>43160</c:v>
                </c:pt>
                <c:pt idx="60">
                  <c:v>43161</c:v>
                </c:pt>
                <c:pt idx="61">
                  <c:v>43162</c:v>
                </c:pt>
                <c:pt idx="62">
                  <c:v>43163</c:v>
                </c:pt>
                <c:pt idx="63">
                  <c:v>43164</c:v>
                </c:pt>
                <c:pt idx="64">
                  <c:v>43165</c:v>
                </c:pt>
                <c:pt idx="65">
                  <c:v>43166</c:v>
                </c:pt>
                <c:pt idx="66">
                  <c:v>43167</c:v>
                </c:pt>
                <c:pt idx="67">
                  <c:v>43168</c:v>
                </c:pt>
                <c:pt idx="68">
                  <c:v>43169</c:v>
                </c:pt>
                <c:pt idx="69">
                  <c:v>43170</c:v>
                </c:pt>
                <c:pt idx="70">
                  <c:v>43171</c:v>
                </c:pt>
                <c:pt idx="71">
                  <c:v>43172</c:v>
                </c:pt>
                <c:pt idx="72">
                  <c:v>43173</c:v>
                </c:pt>
                <c:pt idx="73">
                  <c:v>43174</c:v>
                </c:pt>
                <c:pt idx="74">
                  <c:v>43175</c:v>
                </c:pt>
                <c:pt idx="75">
                  <c:v>43176</c:v>
                </c:pt>
                <c:pt idx="76">
                  <c:v>43177</c:v>
                </c:pt>
                <c:pt idx="77">
                  <c:v>43178</c:v>
                </c:pt>
                <c:pt idx="78">
                  <c:v>43179</c:v>
                </c:pt>
                <c:pt idx="79">
                  <c:v>43180</c:v>
                </c:pt>
                <c:pt idx="80">
                  <c:v>43181</c:v>
                </c:pt>
                <c:pt idx="81">
                  <c:v>43182</c:v>
                </c:pt>
                <c:pt idx="82">
                  <c:v>43183</c:v>
                </c:pt>
                <c:pt idx="83">
                  <c:v>43184</c:v>
                </c:pt>
                <c:pt idx="84">
                  <c:v>43185</c:v>
                </c:pt>
                <c:pt idx="85">
                  <c:v>43186</c:v>
                </c:pt>
                <c:pt idx="86">
                  <c:v>43187</c:v>
                </c:pt>
                <c:pt idx="87">
                  <c:v>43188</c:v>
                </c:pt>
                <c:pt idx="88">
                  <c:v>43189</c:v>
                </c:pt>
                <c:pt idx="89">
                  <c:v>43190</c:v>
                </c:pt>
                <c:pt idx="90">
                  <c:v>43191</c:v>
                </c:pt>
                <c:pt idx="91">
                  <c:v>43192</c:v>
                </c:pt>
                <c:pt idx="92">
                  <c:v>43193</c:v>
                </c:pt>
                <c:pt idx="93">
                  <c:v>43194</c:v>
                </c:pt>
                <c:pt idx="94">
                  <c:v>43195</c:v>
                </c:pt>
                <c:pt idx="95">
                  <c:v>43196</c:v>
                </c:pt>
                <c:pt idx="96">
                  <c:v>43197</c:v>
                </c:pt>
                <c:pt idx="97">
                  <c:v>43198</c:v>
                </c:pt>
                <c:pt idx="98">
                  <c:v>43199</c:v>
                </c:pt>
                <c:pt idx="99">
                  <c:v>43200</c:v>
                </c:pt>
                <c:pt idx="100">
                  <c:v>43201</c:v>
                </c:pt>
                <c:pt idx="101">
                  <c:v>43202</c:v>
                </c:pt>
                <c:pt idx="102">
                  <c:v>43203</c:v>
                </c:pt>
                <c:pt idx="103">
                  <c:v>43204</c:v>
                </c:pt>
                <c:pt idx="104">
                  <c:v>43205</c:v>
                </c:pt>
                <c:pt idx="105">
                  <c:v>43206</c:v>
                </c:pt>
                <c:pt idx="106">
                  <c:v>43207</c:v>
                </c:pt>
                <c:pt idx="107">
                  <c:v>43208</c:v>
                </c:pt>
                <c:pt idx="108">
                  <c:v>43209</c:v>
                </c:pt>
                <c:pt idx="109">
                  <c:v>43210</c:v>
                </c:pt>
                <c:pt idx="110">
                  <c:v>43211</c:v>
                </c:pt>
                <c:pt idx="111">
                  <c:v>43212</c:v>
                </c:pt>
                <c:pt idx="112">
                  <c:v>43213</c:v>
                </c:pt>
                <c:pt idx="113">
                  <c:v>43214</c:v>
                </c:pt>
                <c:pt idx="114">
                  <c:v>43215</c:v>
                </c:pt>
                <c:pt idx="115">
                  <c:v>43216</c:v>
                </c:pt>
                <c:pt idx="116">
                  <c:v>43217</c:v>
                </c:pt>
                <c:pt idx="117">
                  <c:v>43218</c:v>
                </c:pt>
                <c:pt idx="118">
                  <c:v>43219</c:v>
                </c:pt>
                <c:pt idx="119">
                  <c:v>43220</c:v>
                </c:pt>
                <c:pt idx="120">
                  <c:v>43221</c:v>
                </c:pt>
                <c:pt idx="121">
                  <c:v>43222</c:v>
                </c:pt>
                <c:pt idx="122">
                  <c:v>43223</c:v>
                </c:pt>
                <c:pt idx="123">
                  <c:v>43224</c:v>
                </c:pt>
                <c:pt idx="124">
                  <c:v>43225</c:v>
                </c:pt>
                <c:pt idx="125">
                  <c:v>43226</c:v>
                </c:pt>
                <c:pt idx="126">
                  <c:v>43227</c:v>
                </c:pt>
                <c:pt idx="127">
                  <c:v>43228</c:v>
                </c:pt>
                <c:pt idx="128">
                  <c:v>43229</c:v>
                </c:pt>
                <c:pt idx="129">
                  <c:v>43230</c:v>
                </c:pt>
                <c:pt idx="130">
                  <c:v>43231</c:v>
                </c:pt>
                <c:pt idx="131">
                  <c:v>43232</c:v>
                </c:pt>
                <c:pt idx="132">
                  <c:v>43233</c:v>
                </c:pt>
                <c:pt idx="133">
                  <c:v>43234</c:v>
                </c:pt>
                <c:pt idx="134">
                  <c:v>43235</c:v>
                </c:pt>
                <c:pt idx="135">
                  <c:v>43236</c:v>
                </c:pt>
                <c:pt idx="136">
                  <c:v>43237</c:v>
                </c:pt>
                <c:pt idx="137">
                  <c:v>43238</c:v>
                </c:pt>
                <c:pt idx="138">
                  <c:v>43239</c:v>
                </c:pt>
                <c:pt idx="139">
                  <c:v>43240</c:v>
                </c:pt>
                <c:pt idx="140">
                  <c:v>43241</c:v>
                </c:pt>
                <c:pt idx="141">
                  <c:v>43242</c:v>
                </c:pt>
                <c:pt idx="142">
                  <c:v>43243</c:v>
                </c:pt>
                <c:pt idx="143">
                  <c:v>43244</c:v>
                </c:pt>
                <c:pt idx="144">
                  <c:v>43245</c:v>
                </c:pt>
                <c:pt idx="145">
                  <c:v>43246</c:v>
                </c:pt>
                <c:pt idx="146">
                  <c:v>43247</c:v>
                </c:pt>
                <c:pt idx="147">
                  <c:v>43248</c:v>
                </c:pt>
                <c:pt idx="148">
                  <c:v>43249</c:v>
                </c:pt>
                <c:pt idx="149">
                  <c:v>43250</c:v>
                </c:pt>
                <c:pt idx="150">
                  <c:v>43251</c:v>
                </c:pt>
                <c:pt idx="151">
                  <c:v>43252</c:v>
                </c:pt>
                <c:pt idx="152">
                  <c:v>43253</c:v>
                </c:pt>
                <c:pt idx="153">
                  <c:v>43254</c:v>
                </c:pt>
                <c:pt idx="154">
                  <c:v>43255</c:v>
                </c:pt>
                <c:pt idx="155">
                  <c:v>43256</c:v>
                </c:pt>
                <c:pt idx="156">
                  <c:v>43257</c:v>
                </c:pt>
                <c:pt idx="157">
                  <c:v>43258</c:v>
                </c:pt>
                <c:pt idx="158">
                  <c:v>43259</c:v>
                </c:pt>
                <c:pt idx="159">
                  <c:v>43260</c:v>
                </c:pt>
                <c:pt idx="160">
                  <c:v>43261</c:v>
                </c:pt>
                <c:pt idx="161" formatCode="0">
                  <c:v>17</c:v>
                </c:pt>
                <c:pt idx="162" formatCode="0">
                  <c:v>17</c:v>
                </c:pt>
                <c:pt idx="163" formatCode="0">
                  <c:v>17</c:v>
                </c:pt>
                <c:pt idx="164" formatCode="0">
                  <c:v>18</c:v>
                </c:pt>
                <c:pt idx="165" formatCode="0">
                  <c:v>18</c:v>
                </c:pt>
                <c:pt idx="166" formatCode="0">
                  <c:v>18</c:v>
                </c:pt>
                <c:pt idx="167" formatCode="0">
                  <c:v>18</c:v>
                </c:pt>
                <c:pt idx="168" formatCode="0">
                  <c:v>18</c:v>
                </c:pt>
                <c:pt idx="169" formatCode="0">
                  <c:v>18</c:v>
                </c:pt>
                <c:pt idx="170" formatCode="0">
                  <c:v>17</c:v>
                </c:pt>
                <c:pt idx="171" formatCode="0">
                  <c:v>17</c:v>
                </c:pt>
                <c:pt idx="172" formatCode="0">
                  <c:v>16</c:v>
                </c:pt>
                <c:pt idx="173" formatCode="0">
                  <c:v>16</c:v>
                </c:pt>
                <c:pt idx="174" formatCode="0">
                  <c:v>16</c:v>
                </c:pt>
                <c:pt idx="175" formatCode="0">
                  <c:v>16</c:v>
                </c:pt>
                <c:pt idx="176" formatCode="0">
                  <c:v>16</c:v>
                </c:pt>
                <c:pt idx="177" formatCode="0">
                  <c:v>15</c:v>
                </c:pt>
                <c:pt idx="178" formatCode="0">
                  <c:v>15</c:v>
                </c:pt>
                <c:pt idx="179" formatCode="0">
                  <c:v>15</c:v>
                </c:pt>
                <c:pt idx="180" formatCode="0">
                  <c:v>15</c:v>
                </c:pt>
                <c:pt idx="181" formatCode="0">
                  <c:v>14</c:v>
                </c:pt>
                <c:pt idx="182" formatCode="0">
                  <c:v>11</c:v>
                </c:pt>
                <c:pt idx="183" formatCode="0">
                  <c:v>10</c:v>
                </c:pt>
                <c:pt idx="184" formatCode="0">
                  <c:v>8</c:v>
                </c:pt>
                <c:pt idx="185" formatCode="0">
                  <c:v>3</c:v>
                </c:pt>
                <c:pt idx="186" formatCode="0">
                  <c:v>3</c:v>
                </c:pt>
                <c:pt idx="187" formatCode="0">
                  <c:v>3</c:v>
                </c:pt>
                <c:pt idx="188" formatCode="0">
                  <c:v>3</c:v>
                </c:pt>
                <c:pt idx="189" formatCode="0">
                  <c:v>5</c:v>
                </c:pt>
                <c:pt idx="190" formatCode="0">
                  <c:v>5</c:v>
                </c:pt>
                <c:pt idx="191" formatCode="0">
                  <c:v>7</c:v>
                </c:pt>
                <c:pt idx="192" formatCode="0">
                  <c:v>7</c:v>
                </c:pt>
                <c:pt idx="193" formatCode="0">
                  <c:v>7</c:v>
                </c:pt>
                <c:pt idx="194" formatCode="0">
                  <c:v>7</c:v>
                </c:pt>
                <c:pt idx="195" formatCode="0">
                  <c:v>7</c:v>
                </c:pt>
                <c:pt idx="196" formatCode="0">
                  <c:v>7</c:v>
                </c:pt>
                <c:pt idx="197" formatCode="0">
                  <c:v>8</c:v>
                </c:pt>
                <c:pt idx="198" formatCode="0">
                  <c:v>8</c:v>
                </c:pt>
                <c:pt idx="199" formatCode="0">
                  <c:v>8</c:v>
                </c:pt>
                <c:pt idx="200" formatCode="0">
                  <c:v>9</c:v>
                </c:pt>
                <c:pt idx="201" formatCode="0">
                  <c:v>10</c:v>
                </c:pt>
                <c:pt idx="202" formatCode="0">
                  <c:v>10</c:v>
                </c:pt>
                <c:pt idx="203" formatCode="0">
                  <c:v>14</c:v>
                </c:pt>
                <c:pt idx="204" formatCode="0">
                  <c:v>14</c:v>
                </c:pt>
                <c:pt idx="205" formatCode="0">
                  <c:v>14</c:v>
                </c:pt>
                <c:pt idx="206" formatCode="0">
                  <c:v>14</c:v>
                </c:pt>
                <c:pt idx="207" formatCode="0">
                  <c:v>15</c:v>
                </c:pt>
                <c:pt idx="208" formatCode="0">
                  <c:v>15</c:v>
                </c:pt>
                <c:pt idx="209" formatCode="0">
                  <c:v>15</c:v>
                </c:pt>
                <c:pt idx="210" formatCode="0">
                  <c:v>15</c:v>
                </c:pt>
                <c:pt idx="211" formatCode="0">
                  <c:v>15</c:v>
                </c:pt>
                <c:pt idx="212" formatCode="0">
                  <c:v>16</c:v>
                </c:pt>
                <c:pt idx="213" formatCode="0">
                  <c:v>16</c:v>
                </c:pt>
                <c:pt idx="214" formatCode="0">
                  <c:v>16</c:v>
                </c:pt>
                <c:pt idx="215" formatCode="0">
                  <c:v>16</c:v>
                </c:pt>
                <c:pt idx="216" formatCode="0">
                  <c:v>16</c:v>
                </c:pt>
                <c:pt idx="217" formatCode="0">
                  <c:v>15</c:v>
                </c:pt>
                <c:pt idx="218" formatCode="0">
                  <c:v>150</c:v>
                </c:pt>
                <c:pt idx="219" formatCode="0">
                  <c:v>167</c:v>
                </c:pt>
                <c:pt idx="220" formatCode="0">
                  <c:v>173</c:v>
                </c:pt>
                <c:pt idx="221" formatCode="0">
                  <c:v>204</c:v>
                </c:pt>
                <c:pt idx="222" formatCode="0">
                  <c:v>228</c:v>
                </c:pt>
                <c:pt idx="223" formatCode="0">
                  <c:v>242</c:v>
                </c:pt>
                <c:pt idx="224" formatCode="0">
                  <c:v>248</c:v>
                </c:pt>
                <c:pt idx="225" formatCode="0">
                  <c:v>252</c:v>
                </c:pt>
                <c:pt idx="226" formatCode="0">
                  <c:v>252</c:v>
                </c:pt>
                <c:pt idx="227" formatCode="0">
                  <c:v>252</c:v>
                </c:pt>
                <c:pt idx="228" formatCode="0">
                  <c:v>253</c:v>
                </c:pt>
                <c:pt idx="229" formatCode="0">
                  <c:v>253</c:v>
                </c:pt>
                <c:pt idx="230" formatCode="0">
                  <c:v>253</c:v>
                </c:pt>
                <c:pt idx="231" formatCode="0">
                  <c:v>263</c:v>
                </c:pt>
                <c:pt idx="232" formatCode="0">
                  <c:v>267</c:v>
                </c:pt>
                <c:pt idx="233" formatCode="0">
                  <c:v>268</c:v>
                </c:pt>
                <c:pt idx="234" formatCode="0">
                  <c:v>270</c:v>
                </c:pt>
                <c:pt idx="235" formatCode="0">
                  <c:v>271</c:v>
                </c:pt>
                <c:pt idx="236" formatCode="0">
                  <c:v>271</c:v>
                </c:pt>
                <c:pt idx="237" formatCode="0">
                  <c:v>271</c:v>
                </c:pt>
                <c:pt idx="238" formatCode="0">
                  <c:v>272</c:v>
                </c:pt>
                <c:pt idx="239" formatCode="0">
                  <c:v>272</c:v>
                </c:pt>
                <c:pt idx="240" formatCode="0">
                  <c:v>273</c:v>
                </c:pt>
                <c:pt idx="241" formatCode="0">
                  <c:v>273</c:v>
                </c:pt>
                <c:pt idx="242" formatCode="0">
                  <c:v>275</c:v>
                </c:pt>
                <c:pt idx="243" formatCode="0">
                  <c:v>275</c:v>
                </c:pt>
                <c:pt idx="244" formatCode="0">
                  <c:v>275</c:v>
                </c:pt>
                <c:pt idx="245" formatCode="0">
                  <c:v>276</c:v>
                </c:pt>
                <c:pt idx="246" formatCode="0">
                  <c:v>154</c:v>
                </c:pt>
                <c:pt idx="247" formatCode="0">
                  <c:v>134</c:v>
                </c:pt>
                <c:pt idx="248" formatCode="0">
                  <c:v>127</c:v>
                </c:pt>
                <c:pt idx="249" formatCode="0">
                  <c:v>99</c:v>
                </c:pt>
                <c:pt idx="250" formatCode="0">
                  <c:v>77</c:v>
                </c:pt>
                <c:pt idx="251" formatCode="0">
                  <c:v>64</c:v>
                </c:pt>
                <c:pt idx="252" formatCode="0">
                  <c:v>58</c:v>
                </c:pt>
                <c:pt idx="253" formatCode="0">
                  <c:v>57</c:v>
                </c:pt>
                <c:pt idx="254" formatCode="0">
                  <c:v>57</c:v>
                </c:pt>
                <c:pt idx="255" formatCode="0">
                  <c:v>56</c:v>
                </c:pt>
                <c:pt idx="256" formatCode="0">
                  <c:v>56</c:v>
                </c:pt>
                <c:pt idx="257" formatCode="0">
                  <c:v>77</c:v>
                </c:pt>
                <c:pt idx="258" formatCode="0">
                  <c:v>81</c:v>
                </c:pt>
                <c:pt idx="259" formatCode="0">
                  <c:v>72</c:v>
                </c:pt>
                <c:pt idx="260" formatCode="0">
                  <c:v>70</c:v>
                </c:pt>
                <c:pt idx="261" formatCode="0">
                  <c:v>71</c:v>
                </c:pt>
                <c:pt idx="262" formatCode="0">
                  <c:v>69</c:v>
                </c:pt>
                <c:pt idx="263" formatCode="0">
                  <c:v>69</c:v>
                </c:pt>
                <c:pt idx="264" formatCode="0">
                  <c:v>69</c:v>
                </c:pt>
                <c:pt idx="265" formatCode="0">
                  <c:v>69</c:v>
                </c:pt>
                <c:pt idx="266" formatCode="0">
                  <c:v>68</c:v>
                </c:pt>
                <c:pt idx="267" formatCode="0">
                  <c:v>66</c:v>
                </c:pt>
                <c:pt idx="268" formatCode="0">
                  <c:v>66</c:v>
                </c:pt>
                <c:pt idx="269" formatCode="0">
                  <c:v>68</c:v>
                </c:pt>
                <c:pt idx="270" formatCode="0">
                  <c:v>67</c:v>
                </c:pt>
                <c:pt idx="271" formatCode="0">
                  <c:v>67</c:v>
                </c:pt>
                <c:pt idx="272" formatCode="0">
                  <c:v>67</c:v>
                </c:pt>
                <c:pt idx="273" formatCode="0">
                  <c:v>64</c:v>
                </c:pt>
                <c:pt idx="274" formatCode="0">
                  <c:v>63</c:v>
                </c:pt>
                <c:pt idx="275" formatCode="0">
                  <c:v>64</c:v>
                </c:pt>
                <c:pt idx="276" formatCode="0">
                  <c:v>64</c:v>
                </c:pt>
                <c:pt idx="277" formatCode="0">
                  <c:v>64</c:v>
                </c:pt>
                <c:pt idx="278" formatCode="0">
                  <c:v>65</c:v>
                </c:pt>
                <c:pt idx="279" formatCode="0">
                  <c:v>65</c:v>
                </c:pt>
                <c:pt idx="280" formatCode="0">
                  <c:v>66</c:v>
                </c:pt>
                <c:pt idx="281" formatCode="0">
                  <c:v>66</c:v>
                </c:pt>
                <c:pt idx="282" formatCode="0">
                  <c:v>66</c:v>
                </c:pt>
                <c:pt idx="283" formatCode="0">
                  <c:v>70</c:v>
                </c:pt>
                <c:pt idx="284" formatCode="0">
                  <c:v>74</c:v>
                </c:pt>
                <c:pt idx="285" formatCode="0">
                  <c:v>52</c:v>
                </c:pt>
                <c:pt idx="286" formatCode="0">
                  <c:v>43</c:v>
                </c:pt>
                <c:pt idx="287" formatCode="0">
                  <c:v>43</c:v>
                </c:pt>
                <c:pt idx="288" formatCode="0">
                  <c:v>44</c:v>
                </c:pt>
                <c:pt idx="289" formatCode="0">
                  <c:v>46</c:v>
                </c:pt>
                <c:pt idx="290" formatCode="0">
                  <c:v>49</c:v>
                </c:pt>
                <c:pt idx="291" formatCode="0">
                  <c:v>49</c:v>
                </c:pt>
                <c:pt idx="292" formatCode="0">
                  <c:v>49</c:v>
                </c:pt>
                <c:pt idx="293" formatCode="0">
                  <c:v>49</c:v>
                </c:pt>
                <c:pt idx="294" formatCode="0">
                  <c:v>49</c:v>
                </c:pt>
                <c:pt idx="295" formatCode="0">
                  <c:v>49</c:v>
                </c:pt>
                <c:pt idx="296" formatCode="0">
                  <c:v>48</c:v>
                </c:pt>
                <c:pt idx="297" formatCode="0">
                  <c:v>43</c:v>
                </c:pt>
                <c:pt idx="298" formatCode="0">
                  <c:v>43</c:v>
                </c:pt>
                <c:pt idx="299" formatCode="0">
                  <c:v>44</c:v>
                </c:pt>
                <c:pt idx="300" formatCode="0">
                  <c:v>44</c:v>
                </c:pt>
                <c:pt idx="301" formatCode="0">
                  <c:v>44</c:v>
                </c:pt>
                <c:pt idx="302" formatCode="0">
                  <c:v>44</c:v>
                </c:pt>
                <c:pt idx="303" formatCode="0">
                  <c:v>44</c:v>
                </c:pt>
                <c:pt idx="304" formatCode="0">
                  <c:v>54</c:v>
                </c:pt>
                <c:pt idx="305" formatCode="0">
                  <c:v>148</c:v>
                </c:pt>
                <c:pt idx="306" formatCode="0">
                  <c:v>194</c:v>
                </c:pt>
                <c:pt idx="307" formatCode="0">
                  <c:v>209</c:v>
                </c:pt>
                <c:pt idx="308" formatCode="0">
                  <c:v>215</c:v>
                </c:pt>
                <c:pt idx="309" formatCode="0">
                  <c:v>220</c:v>
                </c:pt>
                <c:pt idx="310" formatCode="0">
                  <c:v>227</c:v>
                </c:pt>
                <c:pt idx="311" formatCode="0">
                  <c:v>232</c:v>
                </c:pt>
                <c:pt idx="312" formatCode="0">
                  <c:v>225</c:v>
                </c:pt>
                <c:pt idx="313" formatCode="0">
                  <c:v>225</c:v>
                </c:pt>
                <c:pt idx="314" formatCode="0">
                  <c:v>307</c:v>
                </c:pt>
                <c:pt idx="315" formatCode="0">
                  <c:v>423</c:v>
                </c:pt>
                <c:pt idx="316" formatCode="0">
                  <c:v>481</c:v>
                </c:pt>
                <c:pt idx="317" formatCode="0">
                  <c:v>498</c:v>
                </c:pt>
                <c:pt idx="318" formatCode="0">
                  <c:v>1198</c:v>
                </c:pt>
                <c:pt idx="319" formatCode="0">
                  <c:v>1333</c:v>
                </c:pt>
                <c:pt idx="320" formatCode="0">
                  <c:v>1378</c:v>
                </c:pt>
                <c:pt idx="321" formatCode="0">
                  <c:v>1398</c:v>
                </c:pt>
              </c:numCache>
            </c:numRef>
          </c:cat>
          <c:val>
            <c:numRef>
              <c:f>'Key Metrics'!$V$3:$V$163</c:f>
              <c:numCache>
                <c:formatCode>0</c:formatCode>
                <c:ptCount val="161"/>
                <c:pt idx="0">
                  <c:v>51</c:v>
                </c:pt>
                <c:pt idx="1">
                  <c:v>47</c:v>
                </c:pt>
                <c:pt idx="2">
                  <c:v>47</c:v>
                </c:pt>
                <c:pt idx="3">
                  <c:v>47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44</c:v>
                </c:pt>
                <c:pt idx="8">
                  <c:v>44</c:v>
                </c:pt>
                <c:pt idx="9">
                  <c:v>32</c:v>
                </c:pt>
                <c:pt idx="10">
                  <c:v>32</c:v>
                </c:pt>
                <c:pt idx="11">
                  <c:v>29</c:v>
                </c:pt>
                <c:pt idx="12">
                  <c:v>29</c:v>
                </c:pt>
                <c:pt idx="13">
                  <c:v>29</c:v>
                </c:pt>
                <c:pt idx="14">
                  <c:v>28</c:v>
                </c:pt>
                <c:pt idx="15">
                  <c:v>28</c:v>
                </c:pt>
                <c:pt idx="16">
                  <c:v>24</c:v>
                </c:pt>
                <c:pt idx="17">
                  <c:v>24</c:v>
                </c:pt>
                <c:pt idx="18">
                  <c:v>24</c:v>
                </c:pt>
                <c:pt idx="19">
                  <c:v>24</c:v>
                </c:pt>
                <c:pt idx="20">
                  <c:v>23</c:v>
                </c:pt>
                <c:pt idx="21">
                  <c:v>20</c:v>
                </c:pt>
                <c:pt idx="22">
                  <c:v>19</c:v>
                </c:pt>
                <c:pt idx="23">
                  <c:v>17</c:v>
                </c:pt>
                <c:pt idx="24">
                  <c:v>11</c:v>
                </c:pt>
                <c:pt idx="25">
                  <c:v>11</c:v>
                </c:pt>
                <c:pt idx="26">
                  <c:v>11</c:v>
                </c:pt>
                <c:pt idx="27">
                  <c:v>9</c:v>
                </c:pt>
                <c:pt idx="28">
                  <c:v>14</c:v>
                </c:pt>
                <c:pt idx="29">
                  <c:v>15</c:v>
                </c:pt>
                <c:pt idx="30">
                  <c:v>23</c:v>
                </c:pt>
                <c:pt idx="31">
                  <c:v>23</c:v>
                </c:pt>
                <c:pt idx="32">
                  <c:v>21</c:v>
                </c:pt>
                <c:pt idx="33">
                  <c:v>21</c:v>
                </c:pt>
                <c:pt idx="34">
                  <c:v>29</c:v>
                </c:pt>
                <c:pt idx="35">
                  <c:v>32</c:v>
                </c:pt>
                <c:pt idx="36">
                  <c:v>37</c:v>
                </c:pt>
                <c:pt idx="37">
                  <c:v>45</c:v>
                </c:pt>
                <c:pt idx="38">
                  <c:v>46</c:v>
                </c:pt>
                <c:pt idx="39">
                  <c:v>59</c:v>
                </c:pt>
                <c:pt idx="40">
                  <c:v>65</c:v>
                </c:pt>
                <c:pt idx="41">
                  <c:v>65</c:v>
                </c:pt>
                <c:pt idx="42">
                  <c:v>72</c:v>
                </c:pt>
                <c:pt idx="43">
                  <c:v>73</c:v>
                </c:pt>
                <c:pt idx="44">
                  <c:v>86</c:v>
                </c:pt>
                <c:pt idx="45">
                  <c:v>86</c:v>
                </c:pt>
                <c:pt idx="46">
                  <c:v>99</c:v>
                </c:pt>
                <c:pt idx="47">
                  <c:v>106</c:v>
                </c:pt>
                <c:pt idx="48">
                  <c:v>106</c:v>
                </c:pt>
                <c:pt idx="49">
                  <c:v>108</c:v>
                </c:pt>
                <c:pt idx="50">
                  <c:v>110</c:v>
                </c:pt>
                <c:pt idx="51">
                  <c:v>125</c:v>
                </c:pt>
                <c:pt idx="52">
                  <c:v>136</c:v>
                </c:pt>
                <c:pt idx="53">
                  <c:v>138</c:v>
                </c:pt>
                <c:pt idx="54">
                  <c:v>138</c:v>
                </c:pt>
                <c:pt idx="55">
                  <c:v>148</c:v>
                </c:pt>
                <c:pt idx="56">
                  <c:v>210</c:v>
                </c:pt>
                <c:pt idx="57">
                  <c:v>447</c:v>
                </c:pt>
                <c:pt idx="58">
                  <c:v>470</c:v>
                </c:pt>
                <c:pt idx="59">
                  <c:v>490</c:v>
                </c:pt>
                <c:pt idx="60">
                  <c:v>593</c:v>
                </c:pt>
                <c:pt idx="61">
                  <c:v>633</c:v>
                </c:pt>
                <c:pt idx="62">
                  <c:v>669</c:v>
                </c:pt>
                <c:pt idx="63">
                  <c:v>677</c:v>
                </c:pt>
                <c:pt idx="64">
                  <c:v>693</c:v>
                </c:pt>
                <c:pt idx="65">
                  <c:v>692</c:v>
                </c:pt>
                <c:pt idx="66">
                  <c:v>711</c:v>
                </c:pt>
                <c:pt idx="67">
                  <c:v>714</c:v>
                </c:pt>
                <c:pt idx="68">
                  <c:v>711</c:v>
                </c:pt>
                <c:pt idx="69">
                  <c:v>713</c:v>
                </c:pt>
                <c:pt idx="70">
                  <c:v>871</c:v>
                </c:pt>
                <c:pt idx="71">
                  <c:v>944</c:v>
                </c:pt>
                <c:pt idx="72">
                  <c:v>941</c:v>
                </c:pt>
                <c:pt idx="73">
                  <c:v>996</c:v>
                </c:pt>
                <c:pt idx="74">
                  <c:v>1020</c:v>
                </c:pt>
                <c:pt idx="75">
                  <c:v>1020</c:v>
                </c:pt>
                <c:pt idx="76">
                  <c:v>1037</c:v>
                </c:pt>
                <c:pt idx="77">
                  <c:v>1047</c:v>
                </c:pt>
                <c:pt idx="78">
                  <c:v>1082</c:v>
                </c:pt>
                <c:pt idx="79">
                  <c:v>1135</c:v>
                </c:pt>
                <c:pt idx="80">
                  <c:v>1154</c:v>
                </c:pt>
                <c:pt idx="81">
                  <c:v>1208</c:v>
                </c:pt>
                <c:pt idx="82">
                  <c:v>1211</c:v>
                </c:pt>
                <c:pt idx="83">
                  <c:v>1206</c:v>
                </c:pt>
                <c:pt idx="84">
                  <c:v>1191</c:v>
                </c:pt>
                <c:pt idx="85">
                  <c:v>985</c:v>
                </c:pt>
                <c:pt idx="86">
                  <c:v>977</c:v>
                </c:pt>
                <c:pt idx="87">
                  <c:v>956</c:v>
                </c:pt>
                <c:pt idx="88">
                  <c:v>852</c:v>
                </c:pt>
                <c:pt idx="89">
                  <c:v>814</c:v>
                </c:pt>
                <c:pt idx="90">
                  <c:v>772</c:v>
                </c:pt>
                <c:pt idx="91">
                  <c:v>763</c:v>
                </c:pt>
                <c:pt idx="92">
                  <c:v>748</c:v>
                </c:pt>
                <c:pt idx="93">
                  <c:v>743</c:v>
                </c:pt>
                <c:pt idx="94">
                  <c:v>728</c:v>
                </c:pt>
                <c:pt idx="95">
                  <c:v>711</c:v>
                </c:pt>
                <c:pt idx="96">
                  <c:v>760</c:v>
                </c:pt>
                <c:pt idx="97">
                  <c:v>814</c:v>
                </c:pt>
                <c:pt idx="98">
                  <c:v>665</c:v>
                </c:pt>
                <c:pt idx="99">
                  <c:v>603</c:v>
                </c:pt>
                <c:pt idx="100">
                  <c:v>600</c:v>
                </c:pt>
                <c:pt idx="101">
                  <c:v>550</c:v>
                </c:pt>
                <c:pt idx="102">
                  <c:v>533</c:v>
                </c:pt>
                <c:pt idx="103">
                  <c:v>536</c:v>
                </c:pt>
                <c:pt idx="104">
                  <c:v>519</c:v>
                </c:pt>
                <c:pt idx="105">
                  <c:v>511</c:v>
                </c:pt>
                <c:pt idx="106">
                  <c:v>488</c:v>
                </c:pt>
                <c:pt idx="107">
                  <c:v>429</c:v>
                </c:pt>
                <c:pt idx="108">
                  <c:v>447</c:v>
                </c:pt>
                <c:pt idx="109">
                  <c:v>411</c:v>
                </c:pt>
                <c:pt idx="110">
                  <c:v>419</c:v>
                </c:pt>
                <c:pt idx="111">
                  <c:v>421</c:v>
                </c:pt>
                <c:pt idx="112">
                  <c:v>377</c:v>
                </c:pt>
                <c:pt idx="113">
                  <c:v>360</c:v>
                </c:pt>
                <c:pt idx="114">
                  <c:v>384</c:v>
                </c:pt>
                <c:pt idx="115">
                  <c:v>396</c:v>
                </c:pt>
                <c:pt idx="116">
                  <c:v>406</c:v>
                </c:pt>
                <c:pt idx="117">
                  <c:v>448</c:v>
                </c:pt>
                <c:pt idx="118">
                  <c:v>446</c:v>
                </c:pt>
                <c:pt idx="119">
                  <c:v>459</c:v>
                </c:pt>
                <c:pt idx="120">
                  <c:v>471</c:v>
                </c:pt>
                <c:pt idx="121">
                  <c:v>474</c:v>
                </c:pt>
                <c:pt idx="122">
                  <c:v>510</c:v>
                </c:pt>
                <c:pt idx="123">
                  <c:v>620</c:v>
                </c:pt>
                <c:pt idx="124">
                  <c:v>584</c:v>
                </c:pt>
                <c:pt idx="125">
                  <c:v>545</c:v>
                </c:pt>
                <c:pt idx="126">
                  <c:v>535</c:v>
                </c:pt>
                <c:pt idx="127">
                  <c:v>538</c:v>
                </c:pt>
                <c:pt idx="128">
                  <c:v>556</c:v>
                </c:pt>
                <c:pt idx="129">
                  <c:v>609</c:v>
                </c:pt>
                <c:pt idx="130">
                  <c:v>601</c:v>
                </c:pt>
                <c:pt idx="131">
                  <c:v>591</c:v>
                </c:pt>
                <c:pt idx="132">
                  <c:v>593</c:v>
                </c:pt>
                <c:pt idx="133">
                  <c:v>618</c:v>
                </c:pt>
                <c:pt idx="134">
                  <c:v>608</c:v>
                </c:pt>
                <c:pt idx="135">
                  <c:v>609</c:v>
                </c:pt>
                <c:pt idx="136">
                  <c:v>580</c:v>
                </c:pt>
                <c:pt idx="137">
                  <c:v>578</c:v>
                </c:pt>
                <c:pt idx="138">
                  <c:v>577</c:v>
                </c:pt>
                <c:pt idx="139">
                  <c:v>570</c:v>
                </c:pt>
                <c:pt idx="140">
                  <c:v>570</c:v>
                </c:pt>
                <c:pt idx="141">
                  <c:v>563</c:v>
                </c:pt>
                <c:pt idx="142">
                  <c:v>517</c:v>
                </c:pt>
                <c:pt idx="143">
                  <c:v>575</c:v>
                </c:pt>
                <c:pt idx="144">
                  <c:v>702</c:v>
                </c:pt>
                <c:pt idx="145">
                  <c:v>761</c:v>
                </c:pt>
                <c:pt idx="146">
                  <c:v>784</c:v>
                </c:pt>
                <c:pt idx="147">
                  <c:v>796</c:v>
                </c:pt>
                <c:pt idx="148">
                  <c:v>799</c:v>
                </c:pt>
                <c:pt idx="149">
                  <c:v>805</c:v>
                </c:pt>
                <c:pt idx="150">
                  <c:v>794</c:v>
                </c:pt>
                <c:pt idx="151">
                  <c:v>752</c:v>
                </c:pt>
                <c:pt idx="152">
                  <c:v>746</c:v>
                </c:pt>
                <c:pt idx="153">
                  <c:v>848</c:v>
                </c:pt>
                <c:pt idx="154">
                  <c:v>1148</c:v>
                </c:pt>
                <c:pt idx="155">
                  <c:v>1388</c:v>
                </c:pt>
                <c:pt idx="156">
                  <c:v>1467</c:v>
                </c:pt>
                <c:pt idx="157">
                  <c:v>2390</c:v>
                </c:pt>
                <c:pt idx="158">
                  <c:v>2662</c:v>
                </c:pt>
                <c:pt idx="159">
                  <c:v>2748</c:v>
                </c:pt>
                <c:pt idx="160">
                  <c:v>2904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399-4238-A50C-6906DB2DF1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3758080"/>
        <c:axId val="53163136"/>
      </c:lineChart>
      <c:dateAx>
        <c:axId val="143758080"/>
        <c:scaling>
          <c:orientation val="minMax"/>
        </c:scaling>
        <c:delete val="0"/>
        <c:axPos val="b"/>
        <c:numFmt formatCode="d/m/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63136"/>
        <c:crosses val="autoZero"/>
        <c:auto val="1"/>
        <c:lblOffset val="100"/>
        <c:baseTimeUnit val="days"/>
      </c:dateAx>
      <c:valAx>
        <c:axId val="53163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758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1733B-C82D-4CA7-9124-C465DEBE357D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5376A-12E1-4184-BCD8-F8743A5F86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63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</a:t>
            </a:r>
            <a:r>
              <a:rPr lang="en-GB" baseline="0" dirty="0" smtClean="0"/>
              <a:t> completed a scoping review of parent organisations across 10 |European countries.  Our poster is displayed outside.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5376A-12E1-4184-BCD8-F8743A5F865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068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3 phase forum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5376A-12E1-4184-BCD8-F8743A5F865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574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also reflected</a:t>
            </a:r>
            <a:r>
              <a:rPr lang="en-GB" baseline="0" dirty="0" smtClean="0"/>
              <a:t> in the Facebook groups where most of those recruited are parents of children with Down Syndrome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5376A-12E1-4184-BCD8-F8743A5F865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677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Longest bar = online discussion forum to connect with other parents</a:t>
            </a:r>
          </a:p>
          <a:p>
            <a:r>
              <a:rPr lang="en-GB" dirty="0" smtClean="0"/>
              <a:t>First bar is the shortest = leaflets about </a:t>
            </a:r>
            <a:r>
              <a:rPr lang="en-GB" dirty="0" err="1" smtClean="0"/>
              <a:t>childs</a:t>
            </a:r>
            <a:r>
              <a:rPr lang="en-GB" dirty="0" smtClean="0"/>
              <a:t> condition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5376A-12E1-4184-BCD8-F8743A5F865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454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Spina</a:t>
            </a:r>
            <a:r>
              <a:rPr lang="en-GB" dirty="0" smtClean="0"/>
              <a:t> Bifida event, SHINE (UK), BOSK (Netherlands) have both expressed interest in contributing </a:t>
            </a:r>
          </a:p>
          <a:p>
            <a:r>
              <a:rPr lang="en-GB" dirty="0" err="1" smtClean="0"/>
              <a:t>ConnectEpeople</a:t>
            </a:r>
            <a:r>
              <a:rPr lang="en-GB" baseline="0" dirty="0" smtClean="0"/>
              <a:t> Project Parents interested in attending and taking part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5376A-12E1-4184-BCD8-F8743A5F8654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609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dirty="0" smtClean="0"/>
              <a:t>Left</a:t>
            </a:r>
            <a:r>
              <a:rPr lang="en-GB" baseline="0" dirty="0" smtClean="0"/>
              <a:t> click Open Hyperlink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20AFB-CB4B-48D8-8016-01A2AAB65867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563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E19-6A40-4124-A5A3-B03A5651CC02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E828-289D-4BEA-BC77-6E495F478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00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E19-6A40-4124-A5A3-B03A5651CC02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E828-289D-4BEA-BC77-6E495F478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36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E19-6A40-4124-A5A3-B03A5651CC02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E828-289D-4BEA-BC77-6E495F478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067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E19-6A40-4124-A5A3-B03A5651CC02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E828-289D-4BEA-BC77-6E495F478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03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E19-6A40-4124-A5A3-B03A5651CC02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E828-289D-4BEA-BC77-6E495F478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67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E19-6A40-4124-A5A3-B03A5651CC02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E828-289D-4BEA-BC77-6E495F478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42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E19-6A40-4124-A5A3-B03A5651CC02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E828-289D-4BEA-BC77-6E495F478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6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E19-6A40-4124-A5A3-B03A5651CC02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E828-289D-4BEA-BC77-6E495F478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11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E19-6A40-4124-A5A3-B03A5651CC02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E828-289D-4BEA-BC77-6E495F478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453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E19-6A40-4124-A5A3-B03A5651CC02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E828-289D-4BEA-BC77-6E495F478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8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E19-6A40-4124-A5A3-B03A5651CC02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E828-289D-4BEA-BC77-6E495F478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32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85E19-6A40-4124-A5A3-B03A5651CC02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7E828-289D-4BEA-BC77-6E495F478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86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EUROlinkCAT/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www.youtube.com/channel/UCOiuckBghXuISwErBGqF5eQ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4556" y="1996965"/>
            <a:ext cx="9099394" cy="4992413"/>
          </a:xfrm>
        </p:spPr>
        <p:txBody>
          <a:bodyPr>
            <a:normAutofit fontScale="90000"/>
          </a:bodyPr>
          <a:lstStyle/>
          <a:p>
            <a:pPr lvl="0" algn="l">
              <a:spcBef>
                <a:spcPts val="1000"/>
              </a:spcBef>
            </a:pPr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WP7-Connect</a:t>
            </a:r>
            <a:r>
              <a:rPr lang="en-GB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b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spc="-50" dirty="0" smtClean="0">
                <a:solidFill>
                  <a:srgbClr val="002060"/>
                </a:solidFill>
                <a:latin typeface="Calibri"/>
                <a:cs typeface="Arial" charset="0"/>
              </a:rPr>
              <a:t>Professor </a:t>
            </a:r>
            <a:r>
              <a:rPr lang="en-GB" sz="2800" b="1" spc="-50" dirty="0">
                <a:solidFill>
                  <a:srgbClr val="002060"/>
                </a:solidFill>
                <a:latin typeface="Calibri"/>
                <a:cs typeface="Arial" charset="0"/>
              </a:rPr>
              <a:t>Marlene </a:t>
            </a:r>
            <a:r>
              <a:rPr lang="en-GB" sz="2800" b="1" spc="-50" dirty="0" smtClean="0">
                <a:solidFill>
                  <a:srgbClr val="002060"/>
                </a:solidFill>
                <a:latin typeface="Calibri"/>
                <a:cs typeface="Arial" charset="0"/>
              </a:rPr>
              <a:t>Sinclair - Ulster University</a:t>
            </a:r>
            <a:r>
              <a:rPr lang="en-GB" sz="2800" b="1" spc="-50" dirty="0">
                <a:solidFill>
                  <a:srgbClr val="002060"/>
                </a:solidFill>
                <a:latin typeface="Calibri"/>
                <a:cs typeface="Arial" charset="0"/>
              </a:rPr>
              <a:t/>
            </a:r>
            <a:br>
              <a:rPr lang="en-GB" sz="2800" b="1" spc="-50" dirty="0">
                <a:solidFill>
                  <a:srgbClr val="002060"/>
                </a:solidFill>
                <a:latin typeface="Calibri"/>
                <a:cs typeface="Arial" charset="0"/>
              </a:rPr>
            </a:br>
            <a:r>
              <a:rPr lang="en-GB" sz="2800" b="1" spc="-50" dirty="0">
                <a:solidFill>
                  <a:srgbClr val="002060"/>
                </a:solidFill>
                <a:latin typeface="Calibri"/>
                <a:cs typeface="Arial" charset="0"/>
              </a:rPr>
              <a:t>Professor Anna </a:t>
            </a:r>
            <a:r>
              <a:rPr lang="en-GB" sz="2800" b="1" spc="-50" dirty="0" smtClean="0">
                <a:solidFill>
                  <a:srgbClr val="002060"/>
                </a:solidFill>
                <a:latin typeface="Calibri"/>
                <a:cs typeface="Arial" charset="0"/>
              </a:rPr>
              <a:t>Latos-Bielenska - </a:t>
            </a:r>
            <a:r>
              <a:rPr lang="en-GB" sz="2800" b="1" spc="-50" dirty="0" err="1" smtClean="0">
                <a:solidFill>
                  <a:srgbClr val="002060"/>
                </a:solidFill>
                <a:latin typeface="Calibri"/>
                <a:cs typeface="Arial" charset="0"/>
              </a:rPr>
              <a:t>Poznań</a:t>
            </a:r>
            <a:r>
              <a:rPr lang="en-GB" sz="2800" b="1" spc="-50" dirty="0" smtClean="0">
                <a:solidFill>
                  <a:srgbClr val="002060"/>
                </a:solidFill>
                <a:latin typeface="Calibri"/>
                <a:cs typeface="Arial" charset="0"/>
              </a:rPr>
              <a:t> University, Poland</a:t>
            </a:r>
            <a:r>
              <a:rPr lang="en-GB" sz="2800" b="1" spc="-50" dirty="0">
                <a:solidFill>
                  <a:srgbClr val="002060"/>
                </a:solidFill>
                <a:latin typeface="Calibri"/>
                <a:cs typeface="Arial" charset="0"/>
              </a:rPr>
              <a:t/>
            </a:r>
            <a:br>
              <a:rPr lang="en-GB" sz="2800" b="1" spc="-50" dirty="0">
                <a:solidFill>
                  <a:srgbClr val="002060"/>
                </a:solidFill>
                <a:latin typeface="Calibri"/>
                <a:cs typeface="Arial" charset="0"/>
              </a:rPr>
            </a:br>
            <a:r>
              <a:rPr lang="en-GB" sz="2800" b="1" spc="-50" dirty="0">
                <a:solidFill>
                  <a:srgbClr val="002060"/>
                </a:solidFill>
                <a:latin typeface="Calibri"/>
                <a:cs typeface="Arial" charset="0"/>
              </a:rPr>
              <a:t>Dr Julie </a:t>
            </a:r>
            <a:r>
              <a:rPr lang="en-GB" sz="2800" b="1" spc="-50" dirty="0" smtClean="0">
                <a:solidFill>
                  <a:srgbClr val="002060"/>
                </a:solidFill>
                <a:latin typeface="Calibri"/>
                <a:cs typeface="Arial" charset="0"/>
              </a:rPr>
              <a:t>McCullough – Ulster University</a:t>
            </a:r>
            <a:r>
              <a:rPr lang="en-GB" sz="2800" b="1" spc="-50" dirty="0">
                <a:solidFill>
                  <a:srgbClr val="002060"/>
                </a:solidFill>
                <a:latin typeface="Calibri"/>
                <a:cs typeface="Arial" charset="0"/>
              </a:rPr>
              <a:t/>
            </a:r>
            <a:br>
              <a:rPr lang="en-GB" sz="2800" b="1" spc="-50" dirty="0">
                <a:solidFill>
                  <a:srgbClr val="002060"/>
                </a:solidFill>
                <a:latin typeface="Calibri"/>
                <a:cs typeface="Arial" charset="0"/>
              </a:rPr>
            </a:br>
            <a:r>
              <a:rPr lang="en-GB" sz="2800" b="1" spc="-50" dirty="0">
                <a:solidFill>
                  <a:srgbClr val="002060"/>
                </a:solidFill>
                <a:latin typeface="Calibri"/>
                <a:cs typeface="Arial" charset="0"/>
              </a:rPr>
              <a:t>Dr David </a:t>
            </a:r>
            <a:r>
              <a:rPr lang="en-GB" sz="2800" b="1" spc="-50" dirty="0" smtClean="0">
                <a:solidFill>
                  <a:srgbClr val="002060"/>
                </a:solidFill>
                <a:latin typeface="Calibri"/>
                <a:cs typeface="Arial" charset="0"/>
              </a:rPr>
              <a:t>Elliott – Redburn Solutions, Northern Ireland</a:t>
            </a:r>
            <a:r>
              <a:rPr lang="en-GB" sz="2800" b="1" spc="-50" dirty="0">
                <a:solidFill>
                  <a:srgbClr val="002060"/>
                </a:solidFill>
                <a:latin typeface="Calibri"/>
                <a:cs typeface="Arial" charset="0"/>
              </a:rPr>
              <a:t/>
            </a:r>
            <a:br>
              <a:rPr lang="en-GB" sz="2800" b="1" spc="-50" dirty="0">
                <a:solidFill>
                  <a:srgbClr val="002060"/>
                </a:solidFill>
                <a:latin typeface="Calibri"/>
                <a:cs typeface="Arial" charset="0"/>
              </a:rPr>
            </a:br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pic>
        <p:nvPicPr>
          <p:cNvPr id="4" name="Picture 3" descr="EUROlinkCAT Heade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089" y="422330"/>
            <a:ext cx="3794071" cy="107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8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</a:t>
            </a:r>
            <a:r>
              <a:rPr lang="en-GB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 </a:t>
            </a:r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  <a:b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(Live on 24 May 2018)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This questionnaire asks for details </a:t>
            </a:r>
            <a:r>
              <a:rPr lang="en-GB" dirty="0" smtClean="0"/>
              <a:t>regarding </a:t>
            </a:r>
            <a:endParaRPr lang="en-GB" dirty="0"/>
          </a:p>
          <a:p>
            <a:pPr lvl="1"/>
            <a:r>
              <a:rPr lang="en-GB" dirty="0"/>
              <a:t>Demographic information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ountry </a:t>
            </a:r>
            <a:r>
              <a:rPr lang="en-GB" dirty="0"/>
              <a:t>of residence</a:t>
            </a:r>
          </a:p>
          <a:p>
            <a:pPr lvl="1"/>
            <a:r>
              <a:rPr lang="en-GB" dirty="0"/>
              <a:t>Online connectivity</a:t>
            </a:r>
          </a:p>
          <a:p>
            <a:pPr lvl="1"/>
            <a:r>
              <a:rPr lang="en-GB" dirty="0"/>
              <a:t>Preferred modes of communication with support groups</a:t>
            </a:r>
          </a:p>
          <a:p>
            <a:pPr lvl="1"/>
            <a:r>
              <a:rPr lang="en-GB" dirty="0"/>
              <a:t>Research knowledge</a:t>
            </a:r>
          </a:p>
          <a:p>
            <a:pPr lvl="1"/>
            <a:r>
              <a:rPr lang="en-GB" dirty="0"/>
              <a:t>Health information </a:t>
            </a:r>
            <a:r>
              <a:rPr lang="en-GB" dirty="0" smtClean="0"/>
              <a:t>sources</a:t>
            </a:r>
          </a:p>
          <a:p>
            <a:pPr lvl="1"/>
            <a:r>
              <a:rPr lang="en-GB" sz="2800" b="1" dirty="0" smtClean="0"/>
              <a:t>Invitation to comment on WP Education, Mortality and Morbidity</a:t>
            </a:r>
            <a:endParaRPr lang="en-GB" sz="2800" b="1" dirty="0"/>
          </a:p>
          <a:p>
            <a:pPr lvl="1"/>
            <a:r>
              <a:rPr lang="en-GB" sz="2800" b="1" dirty="0"/>
              <a:t>Opportunity to provide a question that is important to them about CA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37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571" y="130949"/>
            <a:ext cx="12002429" cy="1325563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Congenital Anomalies of children whose parents have completed </a:t>
            </a:r>
            <a:r>
              <a:rPr lang="en-GB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ConnectEpeople</a:t>
            </a:r>
            <a:r>
              <a:rPr lang="en-GB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Survey (n=15)</a:t>
            </a:r>
            <a:endParaRPr lang="en-GB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000" y="1862254"/>
            <a:ext cx="8000000" cy="4293219"/>
          </a:xfrm>
        </p:spPr>
      </p:pic>
    </p:spTree>
    <p:extLst>
      <p:ext uri="{BB962C8B-B14F-4D97-AF65-F5344CB8AC3E}">
        <p14:creationId xmlns:p14="http://schemas.microsoft.com/office/powerpoint/2010/main" val="353688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best way to communicate with a parent like you?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883" y="1572322"/>
            <a:ext cx="6991815" cy="5118409"/>
          </a:xfrm>
        </p:spPr>
      </p:pic>
    </p:spTree>
    <p:extLst>
      <p:ext uri="{BB962C8B-B14F-4D97-AF65-F5344CB8AC3E}">
        <p14:creationId xmlns:p14="http://schemas.microsoft.com/office/powerpoint/2010/main" val="148063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comments on WP5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2587083" y="1614933"/>
            <a:ext cx="3992137" cy="2386361"/>
          </a:xfrm>
          <a:prstGeom prst="wedgeEllipseCallout">
            <a:avLst>
              <a:gd name="adj1" fmla="val 29726"/>
              <a:gd name="adj2" fmla="val -58528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I am particularly interested in this work package and seeing what factors affect educational achievements and </a:t>
            </a:r>
            <a:r>
              <a:rPr lang="en-US" b="1" i="1" dirty="0" smtClean="0">
                <a:solidFill>
                  <a:schemeClr val="tx1"/>
                </a:solidFill>
              </a:rPr>
              <a:t>need (CL)</a:t>
            </a:r>
            <a:endParaRPr lang="en-GB" b="1" i="1" dirty="0">
              <a:solidFill>
                <a:schemeClr val="tx1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7705493" y="2364059"/>
            <a:ext cx="3278458" cy="2743200"/>
          </a:xfrm>
          <a:prstGeom prst="wedgeEllipseCallout">
            <a:avLst>
              <a:gd name="adj1" fmla="val 64541"/>
              <a:gd name="adj2" fmla="val 3689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I do believe that educational needs of my child with heart conditions have not been very well met so this should be very </a:t>
            </a:r>
            <a:r>
              <a:rPr lang="en-US" b="1" i="1" dirty="0" smtClean="0">
                <a:solidFill>
                  <a:schemeClr val="tx1"/>
                </a:solidFill>
              </a:rPr>
              <a:t>beneficial (HD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67990" y="2475571"/>
            <a:ext cx="2219093" cy="4137101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This is very important as most children with a disability can have careers if given the right support let them know how successful they can </a:t>
            </a:r>
            <a:r>
              <a:rPr lang="en-US" b="1" i="1" dirty="0" smtClean="0">
                <a:solidFill>
                  <a:schemeClr val="tx1"/>
                </a:solidFill>
              </a:rPr>
              <a:t>be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b="1" i="1" dirty="0" smtClean="0">
                <a:solidFill>
                  <a:schemeClr val="tx1"/>
                </a:solidFill>
              </a:rPr>
              <a:t>(SB)</a:t>
            </a:r>
            <a:endParaRPr lang="en-GB" b="1" i="1" dirty="0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3891776" y="4505092"/>
            <a:ext cx="4371278" cy="192849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I think there is a huge gap between Poland and other EU countries in aspects of supporting kids with special educational </a:t>
            </a:r>
            <a:r>
              <a:rPr lang="en-US" b="1" i="1" dirty="0" smtClean="0">
                <a:solidFill>
                  <a:schemeClr val="tx1"/>
                </a:solidFill>
              </a:rPr>
              <a:t>needs (DS)</a:t>
            </a:r>
            <a:endParaRPr lang="en-GB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9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of a research question from  Parent of Child with </a:t>
            </a:r>
            <a:r>
              <a:rPr lang="en-GB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Spina</a:t>
            </a:r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Bifida</a:t>
            </a:r>
            <a:endParaRPr lang="en-GB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80441"/>
            <a:ext cx="10515600" cy="3696522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r>
              <a:rPr lang="en-GB" sz="4000" i="1" dirty="0" smtClean="0"/>
              <a:t>What </a:t>
            </a:r>
            <a:r>
              <a:rPr lang="en-GB" sz="4000" i="1" dirty="0"/>
              <a:t>is the current situation with pre-birth intrauterine surgery for </a:t>
            </a:r>
            <a:r>
              <a:rPr lang="en-GB" sz="4000" i="1" dirty="0" err="1"/>
              <a:t>Spina</a:t>
            </a:r>
            <a:r>
              <a:rPr lang="en-GB" sz="4000" i="1" dirty="0"/>
              <a:t> </a:t>
            </a:r>
            <a:r>
              <a:rPr lang="en-GB" sz="4000" i="1" dirty="0" smtClean="0"/>
              <a:t>Bifida?</a:t>
            </a:r>
            <a:endParaRPr lang="en-GB" sz="4000" i="1" dirty="0"/>
          </a:p>
        </p:txBody>
      </p:sp>
    </p:spTree>
    <p:extLst>
      <p:ext uri="{BB962C8B-B14F-4D97-AF65-F5344CB8AC3E}">
        <p14:creationId xmlns:p14="http://schemas.microsoft.com/office/powerpoint/2010/main" val="13766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8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questions from parents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45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of a research question from  Parent of Child with </a:t>
            </a:r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 Defect</a:t>
            </a:r>
            <a:endParaRPr lang="en-GB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3975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sz="3600" i="1" dirty="0" smtClean="0"/>
              <a:t>Is there a link between taking </a:t>
            </a:r>
            <a:r>
              <a:rPr lang="en-GB" sz="3600" i="1" dirty="0" err="1"/>
              <a:t>C</a:t>
            </a:r>
            <a:r>
              <a:rPr lang="en-GB" sz="3600" i="1" dirty="0" err="1" smtClean="0"/>
              <a:t>lomid</a:t>
            </a:r>
            <a:r>
              <a:rPr lang="en-GB" sz="3600" i="1" dirty="0" smtClean="0"/>
              <a:t> and Heart defects in children?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43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of a research question from  Parent of Child with Down Syndrome</a:t>
            </a:r>
            <a:endParaRPr lang="en-GB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945" y="1690689"/>
            <a:ext cx="10901855" cy="507797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sz="3600" i="1" dirty="0" smtClean="0"/>
              <a:t>Does exercise enhance the immune system of children with Down Syndrome?</a:t>
            </a:r>
          </a:p>
          <a:p>
            <a:pPr marL="0" indent="0">
              <a:buNone/>
            </a:pPr>
            <a:endParaRPr lang="en-GB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26148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of a research question from  Parent of Child with </a:t>
            </a:r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Cleft Lip</a:t>
            </a:r>
            <a:endParaRPr lang="en-GB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08301"/>
            <a:ext cx="10515600" cy="3868661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sz="3600" i="1" dirty="0" smtClean="0"/>
              <a:t>How many twins have cleft lip?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97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ConnectEpeople</a:t>
            </a:r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Next Steps</a:t>
            </a:r>
            <a:endParaRPr lang="en-GB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7717"/>
            <a:ext cx="10515600" cy="4649246"/>
          </a:xfrm>
        </p:spPr>
        <p:txBody>
          <a:bodyPr>
            <a:normAutofit/>
          </a:bodyPr>
          <a:lstStyle/>
          <a:p>
            <a:r>
              <a:rPr lang="en-GB" dirty="0" smtClean="0"/>
              <a:t>Analysis and identification of the Parent Survey research questions 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US" dirty="0" smtClean="0"/>
              <a:t>Online Event for </a:t>
            </a:r>
            <a:r>
              <a:rPr lang="en-US" dirty="0" err="1" smtClean="0"/>
              <a:t>Spina</a:t>
            </a:r>
            <a:r>
              <a:rPr lang="en-US" dirty="0" smtClean="0"/>
              <a:t> Bifida Awareness Day, 25th October, 2018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Congenital Heart Defect Awareness Day, 14th Feb 2019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GB" dirty="0" smtClean="0"/>
              <a:t>World Down Syndrome Day 21</a:t>
            </a:r>
            <a:r>
              <a:rPr lang="en-GB" baseline="30000" dirty="0" smtClean="0"/>
              <a:t>st</a:t>
            </a:r>
            <a:r>
              <a:rPr lang="en-GB" dirty="0" smtClean="0"/>
              <a:t> March 2019</a:t>
            </a:r>
          </a:p>
          <a:p>
            <a:endParaRPr lang="en-US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EUROlinkCAT</a:t>
            </a:r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</a:t>
            </a:r>
            <a:r>
              <a:rPr lang="en-GB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Original </a:t>
            </a:r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lang="en-GB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 connect researchers with families who live with congenital anomalies (CA) across Europe to involve them in setting research priorities and ensuring that research results are disseminated in a meaningful way.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establish a sustainable e-forum, “</a:t>
            </a:r>
            <a:r>
              <a:rPr lang="en-US" dirty="0" err="1" smtClean="0"/>
              <a:t>ConnectEpeople</a:t>
            </a:r>
            <a:r>
              <a:rPr lang="en-US" dirty="0" smtClean="0"/>
              <a:t>”, for providing regional, national and international support to families with congenital anomalies through maintaining the links between the EUROCAT congenital anomaly registries and the families.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32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1466" y="1092820"/>
            <a:ext cx="7832834" cy="50841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hlinkClick r:id="rId3"/>
              </a:rPr>
              <a:t>https://www.facebook.com/EUROlinkCAT/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https://twitter.com/EUROlinkCATDSUK</a:t>
            </a:r>
          </a:p>
          <a:p>
            <a:pPr marL="0" indent="0">
              <a:buNone/>
            </a:pPr>
            <a:r>
              <a:rPr lang="en-GB" dirty="0"/>
              <a:t>https://</a:t>
            </a:r>
            <a:r>
              <a:rPr lang="en-GB" dirty="0" smtClean="0"/>
              <a:t>twitter.com/EUROlinkCATCCFR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https://</a:t>
            </a:r>
            <a:r>
              <a:rPr lang="en-GB" dirty="0" smtClean="0"/>
              <a:t>twitter.com/EUROlinkCATCCHR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https://</a:t>
            </a:r>
            <a:r>
              <a:rPr lang="en-GB" dirty="0" smtClean="0"/>
              <a:t>twitter.com/EUROlinkCATHBDK</a:t>
            </a:r>
            <a:endParaRPr lang="en-GB" dirty="0"/>
          </a:p>
          <a:p>
            <a:pPr marL="0" indent="0">
              <a:buNone/>
            </a:pPr>
            <a:endParaRPr lang="en-GB" dirty="0" smtClean="0">
              <a:hlinkClick r:id="rId4"/>
            </a:endParaRPr>
          </a:p>
          <a:p>
            <a:pPr marL="0" indent="0">
              <a:buNone/>
            </a:pPr>
            <a:endParaRPr lang="en-GB" dirty="0" smtClean="0">
              <a:hlinkClick r:id="rId4"/>
            </a:endParaRPr>
          </a:p>
          <a:p>
            <a:pPr marL="0" indent="0">
              <a:buNone/>
            </a:pP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www.youtube.com/channel/UCOiuckBghXuISwErBGqF5eQ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2" descr="Image result for facebook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21" y="665898"/>
            <a:ext cx="1324956" cy="156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0221" y="2942935"/>
            <a:ext cx="1450974" cy="13839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0788" y="4711234"/>
            <a:ext cx="2389839" cy="189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46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Scoping Review</a:t>
            </a:r>
            <a:endParaRPr lang="en-GB" dirty="0"/>
          </a:p>
        </p:txBody>
      </p:sp>
      <p:pic>
        <p:nvPicPr>
          <p:cNvPr id="1026" name="Picture 2" descr="PSqWmKP.png (1600×900)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" t="15024" r="16860" b="5877"/>
          <a:stretch/>
        </p:blipFill>
        <p:spPr bwMode="auto">
          <a:xfrm>
            <a:off x="1237785" y="1405053"/>
            <a:ext cx="9690410" cy="515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55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67" y="0"/>
            <a:ext cx="10515600" cy="1490133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Milestone 24</a:t>
            </a:r>
            <a:br>
              <a:rPr lang="en-GB" b="1" dirty="0" smtClean="0"/>
            </a:br>
            <a:r>
              <a:rPr lang="en-GB" b="1" dirty="0" smtClean="0"/>
              <a:t>Communication </a:t>
            </a:r>
            <a:r>
              <a:rPr lang="en-GB" b="1" dirty="0"/>
              <a:t>networks used by parent support groups: A scoping review</a:t>
            </a:r>
            <a:r>
              <a:rPr lang="en-GB" b="1" u="sng" dirty="0"/>
              <a:t/>
            </a:r>
            <a:br>
              <a:rPr lang="en-GB" b="1" u="sng" dirty="0"/>
            </a:br>
            <a:r>
              <a:rPr lang="en-GB" b="1" u="sng" dirty="0"/>
              <a:t/>
            </a:r>
            <a:br>
              <a:rPr lang="en-GB" b="1" u="sng" dirty="0"/>
            </a:br>
            <a:endParaRPr lang="en-GB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2633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u="sng" dirty="0" smtClean="0"/>
          </a:p>
          <a:p>
            <a:pPr marL="0" indent="0">
              <a:buNone/>
            </a:pPr>
            <a:endParaRPr lang="en-GB" b="1" u="sng" dirty="0"/>
          </a:p>
          <a:p>
            <a:r>
              <a:rPr lang="en-GB" dirty="0" smtClean="0"/>
              <a:t>The most common forms of communication used by Parent Support Organisations (n=120) across the 10 countries involved in </a:t>
            </a:r>
            <a:r>
              <a:rPr lang="en-GB" dirty="0" err="1" smtClean="0"/>
              <a:t>EUROlinkCAT</a:t>
            </a:r>
            <a:r>
              <a:rPr lang="en-GB" dirty="0" smtClean="0"/>
              <a:t> were email, Facebook and Twitter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/>
              <a:t>82% </a:t>
            </a:r>
            <a:r>
              <a:rPr lang="en-GB" dirty="0"/>
              <a:t>of organisations use Facebook (n=96)</a:t>
            </a:r>
          </a:p>
          <a:p>
            <a:r>
              <a:rPr lang="en-GB" dirty="0"/>
              <a:t>56% use Twitter (n=66)</a:t>
            </a:r>
          </a:p>
          <a:p>
            <a:endParaRPr lang="en-GB" dirty="0" smtClean="0"/>
          </a:p>
          <a:p>
            <a:r>
              <a:rPr lang="en-GB" dirty="0" smtClean="0"/>
              <a:t>These findings were used to inform the development of the </a:t>
            </a:r>
            <a:r>
              <a:rPr lang="en-GB" dirty="0" err="1" smtClean="0"/>
              <a:t>eForum</a:t>
            </a:r>
            <a:r>
              <a:rPr lang="en-GB" dirty="0" smtClean="0"/>
              <a:t> </a:t>
            </a:r>
            <a:r>
              <a:rPr lang="en-GB" dirty="0" err="1" smtClean="0"/>
              <a:t>EUROlinkCAT</a:t>
            </a:r>
            <a:r>
              <a:rPr lang="en-GB" dirty="0" smtClean="0"/>
              <a:t> - </a:t>
            </a:r>
            <a:r>
              <a:rPr lang="en-GB" dirty="0" err="1" smtClean="0"/>
              <a:t>ConnectEpeople</a:t>
            </a:r>
            <a:endParaRPr lang="en-GB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11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1925"/>
            <a:ext cx="10515600" cy="865981"/>
          </a:xfrm>
        </p:spPr>
        <p:txBody>
          <a:bodyPr/>
          <a:lstStyle/>
          <a:p>
            <a:r>
              <a:rPr lang="en-GB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</a:t>
            </a:r>
            <a:r>
              <a:rPr lang="en-GB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E-Forum </a:t>
            </a:r>
          </a:p>
        </p:txBody>
      </p:sp>
      <p:pic>
        <p:nvPicPr>
          <p:cNvPr id="4" name="Content Placeholder 3" descr="ConnectEPeopleForum.pn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68376" y="594915"/>
            <a:ext cx="11049000" cy="614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92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839" y="365125"/>
            <a:ext cx="10996961" cy="1325563"/>
          </a:xfrm>
        </p:spPr>
        <p:txBody>
          <a:bodyPr/>
          <a:lstStyle/>
          <a:p>
            <a:r>
              <a:rPr lang="en-GB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</a:t>
            </a:r>
            <a:r>
              <a:rPr lang="en-GB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 Media Analytics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139779"/>
              </p:ext>
            </p:extLst>
          </p:nvPr>
        </p:nvGraphicFramePr>
        <p:xfrm>
          <a:off x="356839" y="1304693"/>
          <a:ext cx="11396546" cy="5285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486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49" y="365125"/>
            <a:ext cx="10907751" cy="1325563"/>
          </a:xfrm>
        </p:spPr>
        <p:txBody>
          <a:bodyPr/>
          <a:lstStyle/>
          <a:p>
            <a:r>
              <a:rPr lang="en-GB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</a:t>
            </a:r>
            <a:r>
              <a:rPr lang="en-GB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 Media Analytics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273987"/>
              </p:ext>
            </p:extLst>
          </p:nvPr>
        </p:nvGraphicFramePr>
        <p:xfrm>
          <a:off x="446049" y="1326996"/>
          <a:ext cx="11173522" cy="5296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042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</a:t>
            </a:r>
            <a:r>
              <a:rPr lang="en-GB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Recruitment Profile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653418"/>
              </p:ext>
            </p:extLst>
          </p:nvPr>
        </p:nvGraphicFramePr>
        <p:xfrm>
          <a:off x="838200" y="1825623"/>
          <a:ext cx="10515600" cy="4474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53016903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64104512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604038399"/>
                    </a:ext>
                  </a:extLst>
                </a:gridCol>
              </a:tblGrid>
              <a:tr h="105614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Congenital Anomaly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Number of parents participating</a:t>
                      </a:r>
                      <a:r>
                        <a:rPr lang="en-GB" baseline="0" dirty="0" smtClean="0"/>
                        <a:t> in the </a:t>
                      </a:r>
                      <a:r>
                        <a:rPr lang="en-GB" baseline="0" dirty="0" err="1" smtClean="0"/>
                        <a:t>eForum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Countries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447589"/>
                  </a:ext>
                </a:extLst>
              </a:tr>
              <a:tr h="85466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Down Syndrome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Poland,</a:t>
                      </a:r>
                      <a:r>
                        <a:rPr lang="en-GB" baseline="0" dirty="0" smtClean="0"/>
                        <a:t> UK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985191"/>
                  </a:ext>
                </a:extLst>
              </a:tr>
              <a:tr h="854669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Spina</a:t>
                      </a:r>
                      <a:r>
                        <a:rPr lang="en-GB" dirty="0" smtClean="0"/>
                        <a:t> Bifida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UK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787679"/>
                  </a:ext>
                </a:extLst>
              </a:tr>
              <a:tr h="85466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Cleft Lip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Italy,</a:t>
                      </a:r>
                      <a:r>
                        <a:rPr lang="en-GB" baseline="0" dirty="0" smtClean="0"/>
                        <a:t> Portugal, UK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396647"/>
                  </a:ext>
                </a:extLst>
              </a:tr>
              <a:tr h="85466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Heart Defects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UK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904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37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EUROlinkCAT</a:t>
            </a:r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</a:t>
            </a:r>
            <a:r>
              <a:rPr lang="en-GB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</a:t>
            </a:r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Survey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Developed in partnership with </a:t>
            </a:r>
            <a:r>
              <a:rPr lang="en-GB" dirty="0" err="1" smtClean="0"/>
              <a:t>ConnectEpeople</a:t>
            </a:r>
            <a:r>
              <a:rPr lang="en-GB" dirty="0" smtClean="0"/>
              <a:t> parent participants</a:t>
            </a:r>
          </a:p>
          <a:p>
            <a:r>
              <a:rPr lang="en-GB" dirty="0" smtClean="0"/>
              <a:t>This </a:t>
            </a:r>
            <a:r>
              <a:rPr lang="en-GB" dirty="0"/>
              <a:t>survey will be the basis of Milestone 25 </a:t>
            </a:r>
            <a:r>
              <a:rPr lang="en-GB" i="1" dirty="0"/>
              <a:t>‘Synopsis of families’ research priorities so WP leaders can incorporate into study protocols if possible.’ </a:t>
            </a:r>
            <a:endParaRPr lang="en-GB" i="1" dirty="0" smtClean="0"/>
          </a:p>
        </p:txBody>
      </p:sp>
    </p:spTree>
    <p:extLst>
      <p:ext uri="{BB962C8B-B14F-4D97-AF65-F5344CB8AC3E}">
        <p14:creationId xmlns:p14="http://schemas.microsoft.com/office/powerpoint/2010/main" val="6898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6557</TotalTime>
  <Words>694</Words>
  <Application>Microsoft Office PowerPoint</Application>
  <PresentationFormat>Widescreen</PresentationFormat>
  <Paragraphs>112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WP7-ConnectEpeople  Professor Marlene Sinclair - Ulster University Professor Anna Latos-Bielenska - Poznań University, Poland Dr Julie McCullough – Ulster University Dr David Elliott – Redburn Solutions, Northern Ireland   </vt:lpstr>
      <vt:lpstr>EUROlinkCAT ConnectEpeople Original objectives</vt:lpstr>
      <vt:lpstr>Scoping Review</vt:lpstr>
      <vt:lpstr>   Milestone 24 Communication networks used by parent support groups: A scoping review  </vt:lpstr>
      <vt:lpstr>ConnectEpeople E-Forum </vt:lpstr>
      <vt:lpstr>ConnectEpeople Social Media Analytics</vt:lpstr>
      <vt:lpstr>ConnectEpeople Social Media Analytics</vt:lpstr>
      <vt:lpstr>ConnectEpeople – Recruitment Profile</vt:lpstr>
      <vt:lpstr>EUROlinkCAT ConnectEpeople Research Parents Survey</vt:lpstr>
      <vt:lpstr>ConnectEpeople Parent Survey  (Live on 24 May 2018)</vt:lpstr>
      <vt:lpstr>Congenital Anomalies of children whose parents have completed ConnectEpeople Survey (n=15)</vt:lpstr>
      <vt:lpstr>What is the best way to communicate with a parent like you?</vt:lpstr>
      <vt:lpstr>Parents comments on WP5 Education</vt:lpstr>
      <vt:lpstr>Sample of a research question from  Parent of Child with Spina Bifida</vt:lpstr>
      <vt:lpstr>PowerPoint Presentation</vt:lpstr>
      <vt:lpstr>Sample of a research question from  Parent of Child with Heart Defect</vt:lpstr>
      <vt:lpstr>Sample of a research question from  Parent of Child with Down Syndrome</vt:lpstr>
      <vt:lpstr>Sample of a research question from  Parent of Child with Cleft Lip</vt:lpstr>
      <vt:lpstr>ConnectEpeople - Next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McCullough, Julie</dc:creator>
  <cp:lastModifiedBy>Marlene</cp:lastModifiedBy>
  <cp:revision>95</cp:revision>
  <dcterms:created xsi:type="dcterms:W3CDTF">2018-05-02T10:59:55Z</dcterms:created>
  <dcterms:modified xsi:type="dcterms:W3CDTF">2018-06-13T11:30:08Z</dcterms:modified>
</cp:coreProperties>
</file>