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4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70" d="100"/>
          <a:sy n="70" d="100"/>
        </p:scale>
        <p:origin x="1386" y="72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r>
              <a:rPr lang="en-US" baseline="0" dirty="0" smtClean="0"/>
              <a:t> Table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C2BCF-7202-4578-A94B-E05B471F6F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3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343400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7684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01980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uk/url?sa=i&amp;rct=j&amp;q=&amp;esrc=s&amp;source=images&amp;cd=&amp;cad=rja&amp;uact=8&amp;ved=0ahUKEwiAkJzd0YPUAhVCBsAKHfJ5DsYQjRwIBw&amp;url=https://www.callcentrehelper.com/how-should-we-address-callers-30873.htm&amp;psig=AFQjCNFykhWIFJwPlWd7AKU_hpGK2fvdlg&amp;ust=149554720679048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G"/><Relationship Id="rId26" Type="http://schemas.openxmlformats.org/officeDocument/2006/relationships/image" Target="../media/image30.JP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JP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jpg"/><Relationship Id="rId20" Type="http://schemas.openxmlformats.org/officeDocument/2006/relationships/image" Target="../media/image24.png"/><Relationship Id="rId29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G"/><Relationship Id="rId24" Type="http://schemas.openxmlformats.org/officeDocument/2006/relationships/image" Target="../media/image28.JPG"/><Relationship Id="rId32" Type="http://schemas.openxmlformats.org/officeDocument/2006/relationships/image" Target="../media/image36.pn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7.JPG"/><Relationship Id="rId28" Type="http://schemas.openxmlformats.org/officeDocument/2006/relationships/image" Target="../media/image32.gif"/><Relationship Id="rId10" Type="http://schemas.openxmlformats.org/officeDocument/2006/relationships/image" Target="../media/image14.png"/><Relationship Id="rId19" Type="http://schemas.openxmlformats.org/officeDocument/2006/relationships/image" Target="../media/image23.JPG"/><Relationship Id="rId31" Type="http://schemas.openxmlformats.org/officeDocument/2006/relationships/image" Target="../media/image35.JP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Relationship Id="rId22" Type="http://schemas.openxmlformats.org/officeDocument/2006/relationships/image" Target="../media/image26.JP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Joan Morris</a:t>
            </a:r>
            <a:br>
              <a:rPr lang="en-GB" dirty="0" smtClean="0"/>
            </a:br>
            <a:r>
              <a:rPr lang="en-GB" dirty="0" smtClean="0"/>
              <a:t>June 2018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337248" y="6330769"/>
            <a:ext cx="4627240" cy="410599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rgbClr val="002060"/>
                </a:solidFill>
              </a:rPr>
              <a:t>HORIZON 2020 </a:t>
            </a:r>
            <a:r>
              <a:rPr lang="en-GB" dirty="0" smtClean="0">
                <a:solidFill>
                  <a:srgbClr val="002060"/>
                </a:solidFill>
              </a:rPr>
              <a:t>Funding </a:t>
            </a:r>
            <a:r>
              <a:rPr lang="en-GB" dirty="0">
                <a:solidFill>
                  <a:srgbClr val="002060"/>
                </a:solidFill>
              </a:rPr>
              <a:t>for 5 years from 1/01/2017</a:t>
            </a:r>
          </a:p>
          <a:p>
            <a:endParaRPr lang="en-GB" dirty="0"/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5083459"/>
            <a:ext cx="1800200" cy="177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23" y="2450852"/>
            <a:ext cx="4535309" cy="97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for today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432" y="3717032"/>
            <a:ext cx="7556313" cy="4144963"/>
          </a:xfrm>
        </p:spPr>
        <p:txBody>
          <a:bodyPr/>
          <a:lstStyle/>
          <a:p>
            <a:r>
              <a:rPr lang="en-GB" dirty="0" smtClean="0"/>
              <a:t>We want to update you on progress</a:t>
            </a:r>
          </a:p>
          <a:p>
            <a:r>
              <a:rPr lang="en-GB" dirty="0" smtClean="0"/>
              <a:t>Please let us know of any problems you have</a:t>
            </a:r>
          </a:p>
          <a:p>
            <a:r>
              <a:rPr lang="en-GB" dirty="0" smtClean="0"/>
              <a:t>Please ask about anything you are unsure about </a:t>
            </a:r>
          </a:p>
          <a:p>
            <a:r>
              <a:rPr lang="en-GB" dirty="0" smtClean="0"/>
              <a:t>Please tell us about any future concerns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Image result for talking to peop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1" y="1340768"/>
            <a:ext cx="812975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11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celebrate stick figur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1" name="Picture 5" descr="Image result for celebrate stick fig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59129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4581128"/>
            <a:ext cx="5781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accent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Enjoy the five years</a:t>
            </a:r>
            <a:endParaRPr lang="en-US" sz="5400" b="1" cap="none" spc="0" dirty="0">
              <a:ln w="11430"/>
              <a:solidFill>
                <a:schemeClr val="accent1">
                  <a:lumMod val="75000"/>
                  <a:lumOff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436096" y="4581128"/>
            <a:ext cx="936104" cy="92333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64242" y="3691928"/>
            <a:ext cx="1384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C00000"/>
                </a:solidFill>
                <a:effectLst/>
              </a:rPr>
              <a:t>four</a:t>
            </a:r>
            <a:endParaRPr lang="en-US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5378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01645"/>
              </p:ext>
            </p:extLst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89" y="175183"/>
            <a:ext cx="1613961" cy="64558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497" y="164748"/>
            <a:ext cx="1678478" cy="66645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16" y="189852"/>
            <a:ext cx="1628865" cy="5549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19" y="111683"/>
            <a:ext cx="1447799" cy="7721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98" y="201387"/>
            <a:ext cx="1642352" cy="5434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3" y="1342237"/>
            <a:ext cx="1699091" cy="30408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80" y="1216333"/>
            <a:ext cx="1700195" cy="4742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124" y="1062819"/>
            <a:ext cx="1436273" cy="72573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59" y="1019389"/>
            <a:ext cx="1342438" cy="90725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98" y="1300210"/>
            <a:ext cx="1678307" cy="31246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497" y="2270823"/>
            <a:ext cx="1605023" cy="29743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6" y="2056311"/>
            <a:ext cx="1317848" cy="7697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49"/>
          <a:stretch/>
        </p:blipFill>
        <p:spPr>
          <a:xfrm>
            <a:off x="3737711" y="2212693"/>
            <a:ext cx="1654803" cy="45700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18" y="2026832"/>
            <a:ext cx="1477900" cy="82872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219" y="2222304"/>
            <a:ext cx="1535199" cy="4110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85" y="3009801"/>
            <a:ext cx="1050463" cy="83294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84" y="2967269"/>
            <a:ext cx="1001685" cy="92241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08" y="3217672"/>
            <a:ext cx="1634675" cy="30547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11" y="4076041"/>
            <a:ext cx="1703107" cy="60846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118" y="4049401"/>
            <a:ext cx="1368472" cy="73073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28" y="4153419"/>
            <a:ext cx="1727725" cy="5204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054" y="4165651"/>
            <a:ext cx="1679852" cy="52764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7" y="5082335"/>
            <a:ext cx="1700922" cy="62215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74" y="5072571"/>
            <a:ext cx="1683486" cy="62128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375" y="5006855"/>
            <a:ext cx="1677683" cy="7538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72" y="3009801"/>
            <a:ext cx="1341285" cy="8383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72" y="4153419"/>
            <a:ext cx="1540265" cy="37114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118" y="5186943"/>
            <a:ext cx="1507239" cy="7556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97" y="4999829"/>
            <a:ext cx="1599820" cy="786798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313" y="3061779"/>
            <a:ext cx="1784592" cy="61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010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 Welcolm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>
            <a:alpha val="12000"/>
          </a:srgbClr>
        </a:solidFill>
        <a:ln w="47625">
          <a:solidFill>
            <a:srgbClr val="00B050"/>
          </a:solidFill>
        </a:ln>
      </a:spPr>
      <a:bodyPr rtlCol="0" anchor="ctr"/>
      <a:lstStyle>
        <a:defPPr algn="ctr">
          <a:defRPr sz="2400" dirty="0" smtClean="0">
            <a:solidFill>
              <a:srgbClr val="140F4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Welcolmv2</Template>
  <TotalTime>404</TotalTime>
  <Words>53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euroLINKcat Welcolmv2</vt:lpstr>
      <vt:lpstr>Joan Morris June 2018</vt:lpstr>
      <vt:lpstr>Goals for today ….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Joan Morris June 7th 2017</dc:title>
  <dc:creator>jkmorris</dc:creator>
  <cp:lastModifiedBy>Nick Conrad</cp:lastModifiedBy>
  <cp:revision>4</cp:revision>
  <dcterms:created xsi:type="dcterms:W3CDTF">2018-05-03T10:29:52Z</dcterms:created>
  <dcterms:modified xsi:type="dcterms:W3CDTF">2018-06-12T20:32:17Z</dcterms:modified>
</cp:coreProperties>
</file>